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>
      <p:cViewPr varScale="1">
        <p:scale>
          <a:sx n="140" d="100"/>
          <a:sy n="140" d="100"/>
        </p:scale>
        <p:origin x="13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90192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0588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5743c4887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5743c4887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5177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5743c4887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5743c4887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9277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5743c4887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5743c4887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487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5743c4887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5743c4887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5651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5743c4887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5743c4887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9948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5743c4887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5743c4887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9542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5743c4887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5743c4887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1110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5743c4887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5743c4887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60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ythingesl.net/inservices/challenges_ells_content_area_l_65322.ph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tm.org/Standards-and-Positions/Position-Statements/Teaching-Mathematics-to-English-Language-Learn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Diversity Project- ELLs in the Mathematics classroom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Simulation 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have just moved to Egypt. Solve this problem and write the answer down on a piece of paper.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21212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أضف الأرقام التالية معًا</a:t>
            </a:r>
            <a:endParaRPr sz="3600">
              <a:solidFill>
                <a:srgbClr val="21212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1, 2, 3, 4, 5, 6, 7, 8, 9, 10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442150" y="2161525"/>
            <a:ext cx="6442500" cy="17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Now, try to solve the problem. It is much easier now that you have been taught the academic vocabulary that you need.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212121"/>
                </a:solidFill>
                <a:highlight>
                  <a:srgbClr val="FFFFFF"/>
                </a:highlight>
              </a:rPr>
              <a:t>أضف الأرقام التالية معًا</a:t>
            </a:r>
            <a:endParaRPr sz="3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212121"/>
                </a:solidFill>
                <a:highlight>
                  <a:srgbClr val="FFFFFF"/>
                </a:highlight>
              </a:rPr>
              <a:t>1,2,3,4,5,6,7,8,9,10</a:t>
            </a:r>
            <a:endParaRPr sz="36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54900" y="1229875"/>
            <a:ext cx="8520600" cy="8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Add the following numbers together=</a:t>
            </a:r>
            <a:r>
              <a:rPr lang="en" sz="3600">
                <a:solidFill>
                  <a:srgbClr val="21212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أضف الأرقام التالية معًا </a:t>
            </a:r>
            <a:endParaRPr sz="3600">
              <a:solidFill>
                <a:srgbClr val="21212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21212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Simulation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311700" y="6340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●"/>
            </a:pPr>
            <a:r>
              <a:rPr lang="en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We have noticed that there are more academic words in math than many other subjects</a:t>
            </a:r>
            <a:endParaRPr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●"/>
            </a:pPr>
            <a:r>
              <a:rPr lang="en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It is difficult for English language learners to grasp mathematical concepts when they don’t know the words that are being used</a:t>
            </a:r>
            <a:endParaRPr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●"/>
            </a:pPr>
            <a:r>
              <a:rPr lang="en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Math often goes at a quick pace, and it is hard to keep up with the language being used. </a:t>
            </a:r>
            <a:endParaRPr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●"/>
            </a:pPr>
            <a:r>
              <a:rPr lang="en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They may have prior mathematical experiences where they learned to do certain processes a different way. </a:t>
            </a:r>
            <a:endParaRPr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●"/>
            </a:pPr>
            <a:r>
              <a:rPr lang="en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Our measurement system is different than that of many other cultures</a:t>
            </a:r>
            <a:endParaRPr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Terms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Academic vocabulary: </a:t>
            </a:r>
            <a:r>
              <a:rPr lang="en">
                <a:solidFill>
                  <a:schemeClr val="accent3"/>
                </a:solidFill>
                <a:highlight>
                  <a:srgbClr val="FFFFFF"/>
                </a:highlight>
              </a:rPr>
              <a:t>words that are traditionally used in academic dialogue and text. </a:t>
            </a:r>
            <a:endParaRPr b="1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Explicit instruction: </a:t>
            </a:r>
            <a:r>
              <a:rPr lang="en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Highly structured, sequenced steps to teach a specific, targeted skill. </a:t>
            </a:r>
            <a:endParaRPr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</a:pPr>
            <a:r>
              <a:rPr lang="en" sz="1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Beyond developing academic vocabulary, ELLs need to participate regularly, both orally and in writing, by “explaining solution processes, describing conjectures, proving conclusions and presenting arguments” (Moschkovich, 1999, p. 11). </a:t>
            </a:r>
            <a:r>
              <a:rPr lang="en"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Students need an opportunity to practice new skills and use their new knowledge. This will allow them to gain a deeper understanding of the material and remember it better. </a:t>
            </a:r>
            <a:endParaRPr sz="120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Integrate content and academic language development in classroom instruction (August et al., 2005; Calderon, 2007; Garrison et al., 2006; Snow, 2007). </a:t>
            </a:r>
            <a:r>
              <a:rPr lang="en"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Teachers need to incorporate new academic vocabulary multiple times throughout a lesson or unit, because coming back to the vocabulary multiple times will clear up the idea for the student. </a:t>
            </a:r>
            <a:endParaRPr sz="120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Orchestrate classroom discussions in ways that support acquisition of mathematics concepts and language development (Smith &amp; Stein, 2011). </a:t>
            </a:r>
            <a:r>
              <a:rPr lang="en" sz="1200">
                <a:solidFill>
                  <a:schemeClr val="accent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Students need an opportunity to talk through mathematical concepts and listen to their peer’s thoughts on the subject. Number talks could be a good way to facilitate this. </a:t>
            </a:r>
            <a:endParaRPr sz="1200">
              <a:solidFill>
                <a:schemeClr val="accent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Establish learning environments and classroom norms that support the active engagement of all students,  [Moschkovich, 2009] </a:t>
            </a:r>
            <a:r>
              <a:rPr lang="en" sz="1200">
                <a:solidFill>
                  <a:schemeClr val="accent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Make sure that all students are engaged and active in the learning. </a:t>
            </a:r>
            <a:endParaRPr sz="1200">
              <a:solidFill>
                <a:schemeClr val="accent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This will ensure that everyone is participating and learning what is being taught. </a:t>
            </a:r>
            <a:endParaRPr sz="1200">
              <a:solidFill>
                <a:schemeClr val="accent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for Teachers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</a:pPr>
            <a:r>
              <a:rPr lang="en">
                <a:solidFill>
                  <a:schemeClr val="accent3"/>
                </a:solidFill>
              </a:rPr>
              <a:t>Use models and visuals to represent mathematical concepts</a:t>
            </a:r>
            <a:endParaRPr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</a:pPr>
            <a:r>
              <a:rPr lang="en">
                <a:solidFill>
                  <a:schemeClr val="accent3"/>
                </a:solidFill>
              </a:rPr>
              <a:t>Teach necessary academic vocabulary explicitly- do not assume that a student knows a certain word</a:t>
            </a:r>
            <a:endParaRPr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</a:pPr>
            <a:r>
              <a:rPr lang="en">
                <a:solidFill>
                  <a:schemeClr val="accent3"/>
                </a:solidFill>
              </a:rPr>
              <a:t>Use real world examples</a:t>
            </a:r>
            <a:endParaRPr>
              <a:solidFill>
                <a:schemeClr val="accent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</a:pPr>
            <a:r>
              <a:rPr lang="en">
                <a:solidFill>
                  <a:schemeClr val="accent3"/>
                </a:solidFill>
                <a:highlight>
                  <a:srgbClr val="FFFFFF"/>
                </a:highlight>
              </a:rPr>
              <a:t>Math teachers can use manipulatives and visuals along with the vocabulary tied to the students home language.</a:t>
            </a:r>
            <a:endParaRPr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Interview with an ELL teacher</a:t>
            </a: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-ELL students often struggle with math vocabulary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-Math is sometimes easier for ELL students because of the visual representations and manipulatives that are used during instruction.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-The teacher we talked to said that </a:t>
            </a:r>
            <a:r>
              <a:rPr lang="en">
                <a:highlight>
                  <a:srgbClr val="FFFFFF"/>
                </a:highlight>
              </a:rPr>
              <a:t>In Topeka 501, the ELL program is Language Arts based. The curriculum they have us use has a few math terms embedded but not near enough to offer support to the ELL students.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http://www.everythingesl.net/inservices/challenges_ells_content_area_l_65322.php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file:///Users/sydneystrauss/Downloads/8_NCSM%20Position%20Paper.pdf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https://www.nctm.org/Standards-and-Positions/Position-Statements/Teaching-Mathematics-to-English-Language-Learners/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On-screen Show (16:9)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Roboto</vt:lpstr>
      <vt:lpstr>Arial</vt:lpstr>
      <vt:lpstr>Times New Roman</vt:lpstr>
      <vt:lpstr>Geometric</vt:lpstr>
      <vt:lpstr>Diversity Project- ELLs in the Mathematics classroom</vt:lpstr>
      <vt:lpstr>Simulation </vt:lpstr>
      <vt:lpstr>Simulation </vt:lpstr>
      <vt:lpstr>Challenges</vt:lpstr>
      <vt:lpstr>Key Terms</vt:lpstr>
      <vt:lpstr>Research</vt:lpstr>
      <vt:lpstr>Tips for Teachers</vt:lpstr>
      <vt:lpstr>Interview with an ELL teacher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Project- ELLs in the Mathematics classroom</dc:title>
  <dc:creator>La Voy, Carrie Leigh</dc:creator>
  <cp:lastModifiedBy>Aaron Beuoy</cp:lastModifiedBy>
  <cp:revision>4</cp:revision>
  <dcterms:modified xsi:type="dcterms:W3CDTF">2022-09-13T17:52:13Z</dcterms:modified>
</cp:coreProperties>
</file>