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0519"/>
    <p:restoredTop sz="90884"/>
  </p:normalViewPr>
  <p:slideViewPr>
    <p:cSldViewPr>
      <p:cViewPr varScale="1">
        <p:scale>
          <a:sx n="95" d="100"/>
          <a:sy n="95" d="100"/>
        </p:scale>
        <p:origin x="176" y="5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8" name="Group 2">
            <a:extLst>
              <a:ext uri="{FF2B5EF4-FFF2-40B4-BE49-F238E27FC236}">
                <a16:creationId xmlns:a16="http://schemas.microsoft.com/office/drawing/2014/main" id="{019A3B2D-3934-7EF5-1721-74A0492E2216}"/>
              </a:ext>
            </a:extLst>
          </p:cNvPr>
          <p:cNvGrpSpPr>
            <a:grpSpLocks/>
          </p:cNvGrpSpPr>
          <p:nvPr/>
        </p:nvGrpSpPr>
        <p:grpSpPr bwMode="auto">
          <a:xfrm>
            <a:off x="3175" y="4267200"/>
            <a:ext cx="9140825" cy="2590800"/>
            <a:chOff x="2" y="2688"/>
            <a:chExt cx="5758" cy="1632"/>
          </a:xfrm>
        </p:grpSpPr>
        <p:sp>
          <p:nvSpPr>
            <p:cNvPr id="4099" name="Freeform 3">
              <a:extLst>
                <a:ext uri="{FF2B5EF4-FFF2-40B4-BE49-F238E27FC236}">
                  <a16:creationId xmlns:a16="http://schemas.microsoft.com/office/drawing/2014/main" id="{1889E27E-A51F-3701-69E9-5A69BC069A9B}"/>
                </a:ext>
              </a:extLst>
            </p:cNvPr>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Lst>
              <a:ahLst/>
              <a:cxnLst>
                <a:cxn ang="0">
                  <a:pos x="T0" y="T1"/>
                </a:cxn>
                <a:cxn ang="0">
                  <a:pos x="T2" y="T3"/>
                </a:cxn>
                <a:cxn ang="0">
                  <a:pos x="T4" y="T5"/>
                </a:cxn>
                <a:cxn ang="0">
                  <a:pos x="T6" y="T7"/>
                </a:cxn>
                <a:cxn ang="0">
                  <a:pos x="T8" y="T9"/>
                </a:cxn>
                <a:cxn ang="0">
                  <a:pos x="T10" y="T11"/>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100" name="Group 4">
              <a:extLst>
                <a:ext uri="{FF2B5EF4-FFF2-40B4-BE49-F238E27FC236}">
                  <a16:creationId xmlns:a16="http://schemas.microsoft.com/office/drawing/2014/main" id="{A8293A2C-ACBA-2039-3D3C-468ED49BACAF}"/>
                </a:ext>
              </a:extLst>
            </p:cNvPr>
            <p:cNvGrpSpPr>
              <a:grpSpLocks/>
            </p:cNvGrpSpPr>
            <p:nvPr/>
          </p:nvGrpSpPr>
          <p:grpSpPr bwMode="auto">
            <a:xfrm>
              <a:off x="1776" y="3024"/>
              <a:ext cx="3929" cy="1290"/>
              <a:chOff x="1776" y="3024"/>
              <a:chExt cx="3929" cy="1290"/>
            </a:xfrm>
          </p:grpSpPr>
          <p:grpSp>
            <p:nvGrpSpPr>
              <p:cNvPr id="4101" name="Group 5">
                <a:extLst>
                  <a:ext uri="{FF2B5EF4-FFF2-40B4-BE49-F238E27FC236}">
                    <a16:creationId xmlns:a16="http://schemas.microsoft.com/office/drawing/2014/main" id="{655A38BF-B2C2-FBA3-1DD4-5237CAD82FB4}"/>
                  </a:ext>
                </a:extLst>
              </p:cNvPr>
              <p:cNvGrpSpPr>
                <a:grpSpLocks/>
              </p:cNvGrpSpPr>
              <p:nvPr/>
            </p:nvGrpSpPr>
            <p:grpSpPr bwMode="auto">
              <a:xfrm>
                <a:off x="2268" y="3934"/>
                <a:ext cx="638" cy="377"/>
                <a:chOff x="2268" y="3934"/>
                <a:chExt cx="638" cy="377"/>
              </a:xfrm>
            </p:grpSpPr>
            <p:sp>
              <p:nvSpPr>
                <p:cNvPr id="4102" name="Oval 6">
                  <a:extLst>
                    <a:ext uri="{FF2B5EF4-FFF2-40B4-BE49-F238E27FC236}">
                      <a16:creationId xmlns:a16="http://schemas.microsoft.com/office/drawing/2014/main" id="{B39BC2E3-DD88-C925-8A41-D0F5F4CB7369}"/>
                    </a:ext>
                  </a:extLst>
                </p:cNvPr>
                <p:cNvSpPr>
                  <a:spLocks noChangeArrowheads="1"/>
                </p:cNvSpPr>
                <p:nvPr/>
              </p:nvSpPr>
              <p:spPr bwMode="hidden">
                <a:xfrm>
                  <a:off x="2268" y="3934"/>
                  <a:ext cx="638" cy="377"/>
                </a:xfrm>
                <a:prstGeom prst="ellipse">
                  <a:avLst/>
                </a:prstGeom>
                <a:gradFill rotWithShape="0">
                  <a:gsLst>
                    <a:gs pos="0">
                      <a:schemeClr val="accent1">
                        <a:gamma/>
                        <a:shade val="87843"/>
                        <a:invGamma/>
                      </a:schemeClr>
                    </a:gs>
                    <a:gs pos="100000">
                      <a:schemeClr val="accent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3" name="Oval 7">
                  <a:extLst>
                    <a:ext uri="{FF2B5EF4-FFF2-40B4-BE49-F238E27FC236}">
                      <a16:creationId xmlns:a16="http://schemas.microsoft.com/office/drawing/2014/main" id="{43F8EB5E-D409-6BD5-CFA7-D98D131A1C14}"/>
                    </a:ext>
                  </a:extLst>
                </p:cNvPr>
                <p:cNvSpPr>
                  <a:spLocks noChangeArrowheads="1"/>
                </p:cNvSpPr>
                <p:nvPr/>
              </p:nvSpPr>
              <p:spPr bwMode="hidden">
                <a:xfrm>
                  <a:off x="2314" y="3958"/>
                  <a:ext cx="543" cy="332"/>
                </a:xfrm>
                <a:prstGeom prst="ellipse">
                  <a:avLst/>
                </a:prstGeom>
                <a:gradFill rotWithShape="0">
                  <a:gsLst>
                    <a:gs pos="0">
                      <a:schemeClr val="accent1"/>
                    </a:gs>
                    <a:gs pos="100000">
                      <a:schemeClr val="accent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4" name="Oval 8">
                  <a:extLst>
                    <a:ext uri="{FF2B5EF4-FFF2-40B4-BE49-F238E27FC236}">
                      <a16:creationId xmlns:a16="http://schemas.microsoft.com/office/drawing/2014/main" id="{DD2C28FA-32D5-7FC5-39C9-42D4719D6FC7}"/>
                    </a:ext>
                  </a:extLst>
                </p:cNvPr>
                <p:cNvSpPr>
                  <a:spLocks noChangeArrowheads="1"/>
                </p:cNvSpPr>
                <p:nvPr/>
              </p:nvSpPr>
              <p:spPr bwMode="hidden">
                <a:xfrm>
                  <a:off x="2341" y="3979"/>
                  <a:ext cx="501" cy="299"/>
                </a:xfrm>
                <a:prstGeom prst="ellipse">
                  <a:avLst/>
                </a:prstGeom>
                <a:gradFill rotWithShape="0">
                  <a:gsLst>
                    <a:gs pos="0">
                      <a:schemeClr val="accent1">
                        <a:gamma/>
                        <a:shade val="90980"/>
                        <a:invGamma/>
                      </a:schemeClr>
                    </a:gs>
                    <a:gs pos="100000">
                      <a:schemeClr val="accent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5" name="Oval 9">
                  <a:extLst>
                    <a:ext uri="{FF2B5EF4-FFF2-40B4-BE49-F238E27FC236}">
                      <a16:creationId xmlns:a16="http://schemas.microsoft.com/office/drawing/2014/main" id="{A6D25785-8993-C144-8ABB-98380E343048}"/>
                    </a:ext>
                  </a:extLst>
                </p:cNvPr>
                <p:cNvSpPr>
                  <a:spLocks noChangeArrowheads="1"/>
                </p:cNvSpPr>
                <p:nvPr/>
              </p:nvSpPr>
              <p:spPr bwMode="hidden">
                <a:xfrm>
                  <a:off x="2368" y="3997"/>
                  <a:ext cx="444" cy="258"/>
                </a:xfrm>
                <a:prstGeom prst="ellipse">
                  <a:avLst/>
                </a:prstGeom>
                <a:gradFill rotWithShape="0">
                  <a:gsLst>
                    <a:gs pos="0">
                      <a:schemeClr val="accent1">
                        <a:gamma/>
                        <a:shade val="87843"/>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6" name="Oval 10">
                  <a:extLst>
                    <a:ext uri="{FF2B5EF4-FFF2-40B4-BE49-F238E27FC236}">
                      <a16:creationId xmlns:a16="http://schemas.microsoft.com/office/drawing/2014/main" id="{4816CD8B-587B-CD84-8DD4-A391575B634B}"/>
                    </a:ext>
                  </a:extLst>
                </p:cNvPr>
                <p:cNvSpPr>
                  <a:spLocks noChangeArrowheads="1"/>
                </p:cNvSpPr>
                <p:nvPr/>
              </p:nvSpPr>
              <p:spPr bwMode="hidden">
                <a:xfrm>
                  <a:off x="2385" y="4005"/>
                  <a:ext cx="413" cy="240"/>
                </a:xfrm>
                <a:prstGeom prst="ellipse">
                  <a:avLst/>
                </a:prstGeom>
                <a:gradFill rotWithShape="0">
                  <a:gsLst>
                    <a:gs pos="0">
                      <a:schemeClr val="accent1">
                        <a:gamma/>
                        <a:shade val="94118"/>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7" name="Oval 11">
                  <a:extLst>
                    <a:ext uri="{FF2B5EF4-FFF2-40B4-BE49-F238E27FC236}">
                      <a16:creationId xmlns:a16="http://schemas.microsoft.com/office/drawing/2014/main" id="{2C5280AA-0BD2-6A42-D61B-1D3DCABAAFA5}"/>
                    </a:ext>
                  </a:extLst>
                </p:cNvPr>
                <p:cNvSpPr>
                  <a:spLocks noChangeArrowheads="1"/>
                </p:cNvSpPr>
                <p:nvPr/>
              </p:nvSpPr>
              <p:spPr bwMode="hidden">
                <a:xfrm>
                  <a:off x="2437" y="4026"/>
                  <a:ext cx="306" cy="192"/>
                </a:xfrm>
                <a:prstGeom prst="ellipse">
                  <a:avLst/>
                </a:prstGeom>
                <a:gradFill rotWithShape="0">
                  <a:gsLst>
                    <a:gs pos="0">
                      <a:schemeClr val="accent1">
                        <a:gamma/>
                        <a:shade val="87843"/>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8" name="Oval 12">
                  <a:extLst>
                    <a:ext uri="{FF2B5EF4-FFF2-40B4-BE49-F238E27FC236}">
                      <a16:creationId xmlns:a16="http://schemas.microsoft.com/office/drawing/2014/main" id="{C0A61FCD-DD7E-53EA-F11E-C808DDFADB4A}"/>
                    </a:ext>
                  </a:extLst>
                </p:cNvPr>
                <p:cNvSpPr>
                  <a:spLocks noChangeArrowheads="1"/>
                </p:cNvSpPr>
                <p:nvPr/>
              </p:nvSpPr>
              <p:spPr bwMode="hidden">
                <a:xfrm>
                  <a:off x="2476" y="4056"/>
                  <a:ext cx="227" cy="135"/>
                </a:xfrm>
                <a:prstGeom prst="ellipse">
                  <a:avLst/>
                </a:prstGeom>
                <a:gradFill rotWithShape="0">
                  <a:gsLst>
                    <a:gs pos="0">
                      <a:schemeClr val="accent1"/>
                    </a:gs>
                    <a:gs pos="100000">
                      <a:schemeClr val="accent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9" name="Oval 13">
                  <a:extLst>
                    <a:ext uri="{FF2B5EF4-FFF2-40B4-BE49-F238E27FC236}">
                      <a16:creationId xmlns:a16="http://schemas.microsoft.com/office/drawing/2014/main" id="{AF99F615-7852-B55C-4DED-048DAA00AEF3}"/>
                    </a:ext>
                  </a:extLst>
                </p:cNvPr>
                <p:cNvSpPr>
                  <a:spLocks noChangeArrowheads="1"/>
                </p:cNvSpPr>
                <p:nvPr/>
              </p:nvSpPr>
              <p:spPr bwMode="hidden">
                <a:xfrm>
                  <a:off x="2542" y="4097"/>
                  <a:ext cx="90" cy="60"/>
                </a:xfrm>
                <a:prstGeom prst="ellipse">
                  <a:avLst/>
                </a:prstGeom>
                <a:gradFill rotWithShape="0">
                  <a:gsLst>
                    <a:gs pos="0">
                      <a:schemeClr val="accent1"/>
                    </a:gs>
                    <a:gs pos="100000">
                      <a:schemeClr val="accent1">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4110" name="Oval 14">
                <a:extLst>
                  <a:ext uri="{FF2B5EF4-FFF2-40B4-BE49-F238E27FC236}">
                    <a16:creationId xmlns:a16="http://schemas.microsoft.com/office/drawing/2014/main" id="{07F8EA03-0C80-AD5D-BA52-570D85C99C0C}"/>
                  </a:ext>
                </a:extLst>
              </p:cNvPr>
              <p:cNvSpPr>
                <a:spLocks noChangeArrowheads="1"/>
              </p:cNvSpPr>
              <p:nvPr/>
            </p:nvSpPr>
            <p:spPr bwMode="hidden">
              <a:xfrm>
                <a:off x="3686" y="3810"/>
                <a:ext cx="532" cy="327"/>
              </a:xfrm>
              <a:prstGeom prst="ellipse">
                <a:avLst/>
              </a:prstGeom>
              <a:gradFill rotWithShape="0">
                <a:gsLst>
                  <a:gs pos="0">
                    <a:schemeClr val="accent1"/>
                  </a:gs>
                  <a:gs pos="100000">
                    <a:schemeClr val="accent1">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11" name="Oval 15">
                <a:extLst>
                  <a:ext uri="{FF2B5EF4-FFF2-40B4-BE49-F238E27FC236}">
                    <a16:creationId xmlns:a16="http://schemas.microsoft.com/office/drawing/2014/main" id="{75928A08-81F2-F210-272C-A48844FCFADE}"/>
                  </a:ext>
                </a:extLst>
              </p:cNvPr>
              <p:cNvSpPr>
                <a:spLocks noChangeArrowheads="1"/>
              </p:cNvSpPr>
              <p:nvPr/>
            </p:nvSpPr>
            <p:spPr bwMode="hidden">
              <a:xfrm>
                <a:off x="3726" y="3840"/>
                <a:ext cx="452" cy="275"/>
              </a:xfrm>
              <a:prstGeom prst="ellipse">
                <a:avLst/>
              </a:prstGeom>
              <a:gradFill rotWithShape="0">
                <a:gsLst>
                  <a:gs pos="0">
                    <a:schemeClr val="accent1">
                      <a:gamma/>
                      <a:shade val="90980"/>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12" name="Oval 16">
                <a:extLst>
                  <a:ext uri="{FF2B5EF4-FFF2-40B4-BE49-F238E27FC236}">
                    <a16:creationId xmlns:a16="http://schemas.microsoft.com/office/drawing/2014/main" id="{85132FD5-BCA4-F4A1-78CA-2DBF42709D63}"/>
                  </a:ext>
                </a:extLst>
              </p:cNvPr>
              <p:cNvSpPr>
                <a:spLocks noChangeArrowheads="1"/>
              </p:cNvSpPr>
              <p:nvPr/>
            </p:nvSpPr>
            <p:spPr bwMode="hidden">
              <a:xfrm>
                <a:off x="3782" y="3872"/>
                <a:ext cx="344" cy="207"/>
              </a:xfrm>
              <a:prstGeom prst="ellipse">
                <a:avLst/>
              </a:prstGeom>
              <a:gradFill rotWithShape="0">
                <a:gsLst>
                  <a:gs pos="0">
                    <a:schemeClr val="accent1"/>
                  </a:gs>
                  <a:gs pos="100000">
                    <a:schemeClr val="accent1">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13" name="Oval 17">
                <a:extLst>
                  <a:ext uri="{FF2B5EF4-FFF2-40B4-BE49-F238E27FC236}">
                    <a16:creationId xmlns:a16="http://schemas.microsoft.com/office/drawing/2014/main" id="{D1CB1B01-47CE-8650-0170-CB4C7709C153}"/>
                  </a:ext>
                </a:extLst>
              </p:cNvPr>
              <p:cNvSpPr>
                <a:spLocks noChangeArrowheads="1"/>
              </p:cNvSpPr>
              <p:nvPr/>
            </p:nvSpPr>
            <p:spPr bwMode="hidden">
              <a:xfrm>
                <a:off x="3822" y="3896"/>
                <a:ext cx="262" cy="159"/>
              </a:xfrm>
              <a:prstGeom prst="ellipse">
                <a:avLst/>
              </a:prstGeom>
              <a:gradFill rotWithShape="0">
                <a:gsLst>
                  <a:gs pos="0">
                    <a:schemeClr val="accent1">
                      <a:gamma/>
                      <a:shade val="96863"/>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14" name="Oval 18">
                <a:extLst>
                  <a:ext uri="{FF2B5EF4-FFF2-40B4-BE49-F238E27FC236}">
                    <a16:creationId xmlns:a16="http://schemas.microsoft.com/office/drawing/2014/main" id="{5739AE57-0B60-FE52-4A7D-BF46E40CA083}"/>
                  </a:ext>
                </a:extLst>
              </p:cNvPr>
              <p:cNvSpPr>
                <a:spLocks noChangeArrowheads="1"/>
              </p:cNvSpPr>
              <p:nvPr/>
            </p:nvSpPr>
            <p:spPr bwMode="hidden">
              <a:xfrm>
                <a:off x="3856" y="3922"/>
                <a:ext cx="192" cy="107"/>
              </a:xfrm>
              <a:prstGeom prst="ellipse">
                <a:avLst/>
              </a:prstGeom>
              <a:gradFill rotWithShape="0">
                <a:gsLst>
                  <a:gs pos="0">
                    <a:schemeClr val="accent1"/>
                  </a:gs>
                  <a:gs pos="100000">
                    <a:schemeClr val="accent1">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15" name="Freeform 19">
                <a:extLst>
                  <a:ext uri="{FF2B5EF4-FFF2-40B4-BE49-F238E27FC236}">
                    <a16:creationId xmlns:a16="http://schemas.microsoft.com/office/drawing/2014/main" id="{9CB4D36C-475E-1F31-D5C1-E014F9C01E44}"/>
                  </a:ext>
                </a:extLst>
              </p:cNvPr>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1">
                      <a:gamma/>
                      <a:shade val="94118"/>
                      <a:invGamma/>
                    </a:schemeClr>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6" name="Freeform 20">
                <a:extLst>
                  <a:ext uri="{FF2B5EF4-FFF2-40B4-BE49-F238E27FC236}">
                    <a16:creationId xmlns:a16="http://schemas.microsoft.com/office/drawing/2014/main" id="{18045CA1-DD42-AAC7-1053-1C51D6CF6198}"/>
                  </a:ext>
                </a:extLst>
              </p:cNvPr>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1">
                      <a:gamma/>
                      <a:shade val="84706"/>
                      <a:invGamma/>
                    </a:schemeClr>
                  </a:gs>
                  <a:gs pos="100000">
                    <a:schemeClr val="accent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7" name="Freeform 21">
                <a:extLst>
                  <a:ext uri="{FF2B5EF4-FFF2-40B4-BE49-F238E27FC236}">
                    <a16:creationId xmlns:a16="http://schemas.microsoft.com/office/drawing/2014/main" id="{CC35459F-0F8A-6245-056F-18F7980FCDC5}"/>
                  </a:ext>
                </a:extLst>
              </p:cNvPr>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1"/>
                  </a:gs>
                  <a:gs pos="100000">
                    <a:schemeClr val="accent1">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8" name="Freeform 22">
                <a:extLst>
                  <a:ext uri="{FF2B5EF4-FFF2-40B4-BE49-F238E27FC236}">
                    <a16:creationId xmlns:a16="http://schemas.microsoft.com/office/drawing/2014/main" id="{0C38866E-23A1-79F0-990D-31EA59308E8D}"/>
                  </a:ext>
                </a:extLst>
              </p:cNvPr>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1"/>
                  </a:gs>
                  <a:gs pos="100000">
                    <a:schemeClr val="accent1">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9" name="Freeform 23">
                <a:extLst>
                  <a:ext uri="{FF2B5EF4-FFF2-40B4-BE49-F238E27FC236}">
                    <a16:creationId xmlns:a16="http://schemas.microsoft.com/office/drawing/2014/main" id="{FEE04580-E4E9-292A-3ED3-2DDCC6895AFD}"/>
                  </a:ext>
                </a:extLst>
              </p:cNvPr>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1"/>
                  </a:gs>
                  <a:gs pos="100000">
                    <a:schemeClr val="accent1">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0" name="Freeform 24">
                <a:extLst>
                  <a:ext uri="{FF2B5EF4-FFF2-40B4-BE49-F238E27FC236}">
                    <a16:creationId xmlns:a16="http://schemas.microsoft.com/office/drawing/2014/main" id="{97A9297B-CC35-FFFF-C892-B56A90C8DAD0}"/>
                  </a:ext>
                </a:extLst>
              </p:cNvPr>
              <p:cNvSpPr>
                <a:spLocks/>
              </p:cNvSpPr>
              <p:nvPr/>
            </p:nvSpPr>
            <p:spPr bwMode="hidden">
              <a:xfrm>
                <a:off x="4175" y="4050"/>
                <a:ext cx="180" cy="132"/>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1"/>
                  </a:gs>
                  <a:gs pos="100000">
                    <a:schemeClr val="accent1">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1" name="Freeform 25">
                <a:extLst>
                  <a:ext uri="{FF2B5EF4-FFF2-40B4-BE49-F238E27FC236}">
                    <a16:creationId xmlns:a16="http://schemas.microsoft.com/office/drawing/2014/main" id="{4D8ED382-202A-8A60-376C-17AFBE997DDD}"/>
                  </a:ext>
                </a:extLst>
              </p:cNvPr>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1">
                      <a:gamma/>
                      <a:shade val="90980"/>
                      <a:invGamma/>
                    </a:schemeClr>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2" name="Freeform 26">
                <a:extLst>
                  <a:ext uri="{FF2B5EF4-FFF2-40B4-BE49-F238E27FC236}">
                    <a16:creationId xmlns:a16="http://schemas.microsoft.com/office/drawing/2014/main" id="{E0D72F0B-0328-0D35-A13A-73CB30F5066B}"/>
                  </a:ext>
                </a:extLst>
              </p:cNvPr>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1"/>
                  </a:gs>
                  <a:gs pos="100000">
                    <a:schemeClr val="accent1">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3" name="Freeform 27">
                <a:extLst>
                  <a:ext uri="{FF2B5EF4-FFF2-40B4-BE49-F238E27FC236}">
                    <a16:creationId xmlns:a16="http://schemas.microsoft.com/office/drawing/2014/main" id="{F1B9792C-470D-0957-7DEA-47143CEA13FC}"/>
                  </a:ext>
                </a:extLst>
              </p:cNvPr>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1"/>
                  </a:gs>
                  <a:gs pos="100000">
                    <a:schemeClr val="accent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4" name="Freeform 28">
                <a:extLst>
                  <a:ext uri="{FF2B5EF4-FFF2-40B4-BE49-F238E27FC236}">
                    <a16:creationId xmlns:a16="http://schemas.microsoft.com/office/drawing/2014/main" id="{0D693E2D-69CC-F4C1-C9FD-94ECCDA22763}"/>
                  </a:ext>
                </a:extLst>
              </p:cNvPr>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1"/>
                  </a:gs>
                  <a:gs pos="100000">
                    <a:schemeClr val="accent1">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5" name="Freeform 29">
                <a:extLst>
                  <a:ext uri="{FF2B5EF4-FFF2-40B4-BE49-F238E27FC236}">
                    <a16:creationId xmlns:a16="http://schemas.microsoft.com/office/drawing/2014/main" id="{D427D08C-AD28-A3DE-F3E8-0E626C2E1081}"/>
                  </a:ext>
                </a:extLst>
              </p:cNvPr>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6" name="Freeform 30">
                <a:extLst>
                  <a:ext uri="{FF2B5EF4-FFF2-40B4-BE49-F238E27FC236}">
                    <a16:creationId xmlns:a16="http://schemas.microsoft.com/office/drawing/2014/main" id="{9FD4BC2F-1E2E-E691-E1AF-5E1AF35A9545}"/>
                  </a:ext>
                </a:extLst>
              </p:cNvPr>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7" name="Freeform 31">
                <a:extLst>
                  <a:ext uri="{FF2B5EF4-FFF2-40B4-BE49-F238E27FC236}">
                    <a16:creationId xmlns:a16="http://schemas.microsoft.com/office/drawing/2014/main" id="{DF7FCAA6-079F-5789-930B-6B6568F667AA}"/>
                  </a:ext>
                </a:extLst>
              </p:cNvPr>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1"/>
                  </a:gs>
                  <a:gs pos="100000">
                    <a:schemeClr val="accent1">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8" name="Freeform 32">
                <a:extLst>
                  <a:ext uri="{FF2B5EF4-FFF2-40B4-BE49-F238E27FC236}">
                    <a16:creationId xmlns:a16="http://schemas.microsoft.com/office/drawing/2014/main" id="{028D1183-3B80-E314-9A25-906EB8195DE9}"/>
                  </a:ext>
                </a:extLst>
              </p:cNvPr>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1"/>
                  </a:gs>
                  <a:gs pos="100000">
                    <a:schemeClr val="accent1">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9" name="Freeform 33">
                <a:extLst>
                  <a:ext uri="{FF2B5EF4-FFF2-40B4-BE49-F238E27FC236}">
                    <a16:creationId xmlns:a16="http://schemas.microsoft.com/office/drawing/2014/main" id="{1E08D2B4-EE48-8BF4-F5C3-3C8A3F3E2500}"/>
                  </a:ext>
                </a:extLst>
              </p:cNvPr>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1"/>
                  </a:gs>
                  <a:gs pos="100000">
                    <a:schemeClr val="accent1">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0" name="Freeform 34">
                <a:extLst>
                  <a:ext uri="{FF2B5EF4-FFF2-40B4-BE49-F238E27FC236}">
                    <a16:creationId xmlns:a16="http://schemas.microsoft.com/office/drawing/2014/main" id="{480010D2-93DE-9099-D23F-8CADDF10CBD7}"/>
                  </a:ext>
                </a:extLst>
              </p:cNvPr>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1" name="Freeform 35">
                <a:extLst>
                  <a:ext uri="{FF2B5EF4-FFF2-40B4-BE49-F238E27FC236}">
                    <a16:creationId xmlns:a16="http://schemas.microsoft.com/office/drawing/2014/main" id="{D07FD9AF-101B-59D1-E35B-7F3C6E90A756}"/>
                  </a:ext>
                </a:extLst>
              </p:cNvPr>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1">
                      <a:gamma/>
                      <a:tint val="96863"/>
                      <a:invGamma/>
                    </a:schemeClr>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2" name="Freeform 36">
                <a:extLst>
                  <a:ext uri="{FF2B5EF4-FFF2-40B4-BE49-F238E27FC236}">
                    <a16:creationId xmlns:a16="http://schemas.microsoft.com/office/drawing/2014/main" id="{D9893484-34A3-264F-4F6E-EB7033933557}"/>
                  </a:ext>
                </a:extLst>
              </p:cNvPr>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1">
                      <a:gamma/>
                      <a:tint val="96863"/>
                      <a:invGamma/>
                    </a:schemeClr>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3" name="Freeform 37">
                <a:extLst>
                  <a:ext uri="{FF2B5EF4-FFF2-40B4-BE49-F238E27FC236}">
                    <a16:creationId xmlns:a16="http://schemas.microsoft.com/office/drawing/2014/main" id="{4D0C4F7F-E8F7-E192-D81A-CC3ADB516BF5}"/>
                  </a:ext>
                </a:extLst>
              </p:cNvPr>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1">
                      <a:gamma/>
                      <a:tint val="94118"/>
                      <a:invGamma/>
                    </a:schemeClr>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4" name="Freeform 38">
                <a:extLst>
                  <a:ext uri="{FF2B5EF4-FFF2-40B4-BE49-F238E27FC236}">
                    <a16:creationId xmlns:a16="http://schemas.microsoft.com/office/drawing/2014/main" id="{CC629BDF-0255-1C60-634D-D46F057D0E9A}"/>
                  </a:ext>
                </a:extLst>
              </p:cNvPr>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1"/>
                  </a:gs>
                  <a:gs pos="100000">
                    <a:schemeClr val="accent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5" name="Freeform 39">
                <a:extLst>
                  <a:ext uri="{FF2B5EF4-FFF2-40B4-BE49-F238E27FC236}">
                    <a16:creationId xmlns:a16="http://schemas.microsoft.com/office/drawing/2014/main" id="{B7A5583A-10E8-9EE9-F3EF-D58771E7EA54}"/>
                  </a:ext>
                </a:extLst>
              </p:cNvPr>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1"/>
                  </a:gs>
                  <a:gs pos="100000">
                    <a:schemeClr val="accent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6" name="Freeform 40">
                <a:extLst>
                  <a:ext uri="{FF2B5EF4-FFF2-40B4-BE49-F238E27FC236}">
                    <a16:creationId xmlns:a16="http://schemas.microsoft.com/office/drawing/2014/main" id="{EE9E3B9B-604B-9FF4-53F0-570B2F1FDFE2}"/>
                  </a:ext>
                </a:extLst>
              </p:cNvPr>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1"/>
                  </a:gs>
                  <a:gs pos="100000">
                    <a:schemeClr val="accent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7" name="Freeform 41">
                <a:extLst>
                  <a:ext uri="{FF2B5EF4-FFF2-40B4-BE49-F238E27FC236}">
                    <a16:creationId xmlns:a16="http://schemas.microsoft.com/office/drawing/2014/main" id="{276D2FFF-6137-22CA-B4FC-FE709D553882}"/>
                  </a:ext>
                </a:extLst>
              </p:cNvPr>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1"/>
                  </a:gs>
                  <a:gs pos="100000">
                    <a:schemeClr val="accent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8" name="Freeform 42">
                <a:extLst>
                  <a:ext uri="{FF2B5EF4-FFF2-40B4-BE49-F238E27FC236}">
                    <a16:creationId xmlns:a16="http://schemas.microsoft.com/office/drawing/2014/main" id="{28024877-144E-4712-F30D-89B2D3CB8530}"/>
                  </a:ext>
                </a:extLst>
              </p:cNvPr>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gradFill rotWithShape="0">
                <a:gsLst>
                  <a:gs pos="0">
                    <a:schemeClr val="accent1"/>
                  </a:gs>
                  <a:gs pos="100000">
                    <a:schemeClr val="accent1">
                      <a:gamma/>
                      <a:shade val="9686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9" name="Freeform 43">
                <a:extLst>
                  <a:ext uri="{FF2B5EF4-FFF2-40B4-BE49-F238E27FC236}">
                    <a16:creationId xmlns:a16="http://schemas.microsoft.com/office/drawing/2014/main" id="{9D15FC0C-27DA-31F9-7B9B-C0A870793A29}"/>
                  </a:ext>
                </a:extLst>
              </p:cNvPr>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1">
                      <a:gamma/>
                      <a:tint val="96863"/>
                      <a:invGamma/>
                    </a:schemeClr>
                  </a:gs>
                  <a:gs pos="100000">
                    <a:schemeClr val="accent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0" name="Freeform 44">
                <a:extLst>
                  <a:ext uri="{FF2B5EF4-FFF2-40B4-BE49-F238E27FC236}">
                    <a16:creationId xmlns:a16="http://schemas.microsoft.com/office/drawing/2014/main" id="{CA3618D9-96A5-5177-507B-47E7D0850D5D}"/>
                  </a:ext>
                </a:extLst>
              </p:cNvPr>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1">
                      <a:gamma/>
                      <a:tint val="96863"/>
                      <a:invGamma/>
                    </a:schemeClr>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1" name="Freeform 45">
                <a:extLst>
                  <a:ext uri="{FF2B5EF4-FFF2-40B4-BE49-F238E27FC236}">
                    <a16:creationId xmlns:a16="http://schemas.microsoft.com/office/drawing/2014/main" id="{CAF6DF1F-CCCB-4188-1E8A-56BFBB40FAAB}"/>
                  </a:ext>
                </a:extLst>
              </p:cNvPr>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1">
                      <a:gamma/>
                      <a:tint val="96863"/>
                      <a:invGamma/>
                    </a:schemeClr>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2" name="Freeform 46">
                <a:extLst>
                  <a:ext uri="{FF2B5EF4-FFF2-40B4-BE49-F238E27FC236}">
                    <a16:creationId xmlns:a16="http://schemas.microsoft.com/office/drawing/2014/main" id="{CAC39C8E-9872-D702-1B42-2E56C184991D}"/>
                  </a:ext>
                </a:extLst>
              </p:cNvPr>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3" name="Freeform 47">
                <a:extLst>
                  <a:ext uri="{FF2B5EF4-FFF2-40B4-BE49-F238E27FC236}">
                    <a16:creationId xmlns:a16="http://schemas.microsoft.com/office/drawing/2014/main" id="{CE8746D1-F8FE-9B1A-B254-5D18CD47C52F}"/>
                  </a:ext>
                </a:extLst>
              </p:cNvPr>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4" name="Freeform 48">
                <a:extLst>
                  <a:ext uri="{FF2B5EF4-FFF2-40B4-BE49-F238E27FC236}">
                    <a16:creationId xmlns:a16="http://schemas.microsoft.com/office/drawing/2014/main" id="{B9128926-1767-3814-35FE-D29BFB417B5F}"/>
                  </a:ext>
                </a:extLst>
              </p:cNvPr>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5" name="Freeform 49">
                <a:extLst>
                  <a:ext uri="{FF2B5EF4-FFF2-40B4-BE49-F238E27FC236}">
                    <a16:creationId xmlns:a16="http://schemas.microsoft.com/office/drawing/2014/main" id="{63F7BFCB-6A12-D8DA-4E0E-17B0EFFE68E3}"/>
                  </a:ext>
                </a:extLst>
              </p:cNvPr>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6" name="Freeform 50">
                <a:extLst>
                  <a:ext uri="{FF2B5EF4-FFF2-40B4-BE49-F238E27FC236}">
                    <a16:creationId xmlns:a16="http://schemas.microsoft.com/office/drawing/2014/main" id="{61C54244-3D54-8CDC-8531-54443383C2EA}"/>
                  </a:ext>
                </a:extLst>
              </p:cNvPr>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7" name="Freeform 51">
                <a:extLst>
                  <a:ext uri="{FF2B5EF4-FFF2-40B4-BE49-F238E27FC236}">
                    <a16:creationId xmlns:a16="http://schemas.microsoft.com/office/drawing/2014/main" id="{B7426436-6788-5BA1-6FAB-8CA882C90E8F}"/>
                  </a:ext>
                </a:extLst>
              </p:cNvPr>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8" name="Freeform 52">
                <a:extLst>
                  <a:ext uri="{FF2B5EF4-FFF2-40B4-BE49-F238E27FC236}">
                    <a16:creationId xmlns:a16="http://schemas.microsoft.com/office/drawing/2014/main" id="{27AEE855-285B-A55E-7658-211606976888}"/>
                  </a:ext>
                </a:extLst>
              </p:cNvPr>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9" name="Oval 53">
                <a:extLst>
                  <a:ext uri="{FF2B5EF4-FFF2-40B4-BE49-F238E27FC236}">
                    <a16:creationId xmlns:a16="http://schemas.microsoft.com/office/drawing/2014/main" id="{3FF66B36-F4ED-0B2E-9461-557FE75A6D4B}"/>
                  </a:ext>
                </a:extLst>
              </p:cNvPr>
              <p:cNvSpPr>
                <a:spLocks noChangeArrowheads="1"/>
              </p:cNvSpPr>
              <p:nvPr/>
            </p:nvSpPr>
            <p:spPr bwMode="hidden">
              <a:xfrm>
                <a:off x="3910" y="3948"/>
                <a:ext cx="84" cy="53"/>
              </a:xfrm>
              <a:prstGeom prst="ellipse">
                <a:avLst/>
              </a:prstGeom>
              <a:gradFill rotWithShape="0">
                <a:gsLst>
                  <a:gs pos="0">
                    <a:schemeClr val="accent1">
                      <a:gamma/>
                      <a:shade val="94118"/>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4150" name="Group 54">
                <a:extLst>
                  <a:ext uri="{FF2B5EF4-FFF2-40B4-BE49-F238E27FC236}">
                    <a16:creationId xmlns:a16="http://schemas.microsoft.com/office/drawing/2014/main" id="{CF92BDD7-BF86-0A0D-316D-50C4303D1859}"/>
                  </a:ext>
                </a:extLst>
              </p:cNvPr>
              <p:cNvGrpSpPr>
                <a:grpSpLocks/>
              </p:cNvGrpSpPr>
              <p:nvPr/>
            </p:nvGrpSpPr>
            <p:grpSpPr bwMode="auto">
              <a:xfrm>
                <a:off x="4546" y="3608"/>
                <a:ext cx="518" cy="319"/>
                <a:chOff x="4546" y="3608"/>
                <a:chExt cx="518" cy="319"/>
              </a:xfrm>
            </p:grpSpPr>
            <p:sp>
              <p:nvSpPr>
                <p:cNvPr id="4151" name="Oval 55">
                  <a:extLst>
                    <a:ext uri="{FF2B5EF4-FFF2-40B4-BE49-F238E27FC236}">
                      <a16:creationId xmlns:a16="http://schemas.microsoft.com/office/drawing/2014/main" id="{43F861D2-727F-C267-D3A5-544325C6A9A2}"/>
                    </a:ext>
                  </a:extLst>
                </p:cNvPr>
                <p:cNvSpPr>
                  <a:spLocks noChangeArrowheads="1"/>
                </p:cNvSpPr>
                <p:nvPr/>
              </p:nvSpPr>
              <p:spPr bwMode="hidden">
                <a:xfrm>
                  <a:off x="4546" y="3608"/>
                  <a:ext cx="518" cy="319"/>
                </a:xfrm>
                <a:prstGeom prst="ellipse">
                  <a:avLst/>
                </a:prstGeom>
                <a:gradFill rotWithShape="0">
                  <a:gsLst>
                    <a:gs pos="0">
                      <a:schemeClr val="accent1">
                        <a:gamma/>
                        <a:shade val="94118"/>
                        <a:invGamma/>
                      </a:schemeClr>
                    </a:gs>
                    <a:gs pos="100000">
                      <a:schemeClr val="accent1"/>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52" name="Oval 56">
                  <a:extLst>
                    <a:ext uri="{FF2B5EF4-FFF2-40B4-BE49-F238E27FC236}">
                      <a16:creationId xmlns:a16="http://schemas.microsoft.com/office/drawing/2014/main" id="{79DD08EC-3FCD-F0F3-696C-45600B25ADFB}"/>
                    </a:ext>
                  </a:extLst>
                </p:cNvPr>
                <p:cNvSpPr>
                  <a:spLocks noChangeArrowheads="1"/>
                </p:cNvSpPr>
                <p:nvPr/>
              </p:nvSpPr>
              <p:spPr bwMode="hidden">
                <a:xfrm>
                  <a:off x="4578" y="3630"/>
                  <a:ext cx="446" cy="271"/>
                </a:xfrm>
                <a:prstGeom prst="ellipse">
                  <a:avLst/>
                </a:prstGeom>
                <a:gradFill rotWithShape="0">
                  <a:gsLst>
                    <a:gs pos="0">
                      <a:schemeClr val="accent1">
                        <a:gamma/>
                        <a:tint val="96863"/>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53" name="Oval 57">
                  <a:extLst>
                    <a:ext uri="{FF2B5EF4-FFF2-40B4-BE49-F238E27FC236}">
                      <a16:creationId xmlns:a16="http://schemas.microsoft.com/office/drawing/2014/main" id="{0FD63E0D-3CB6-EBBD-0F7F-690093A176FD}"/>
                    </a:ext>
                  </a:extLst>
                </p:cNvPr>
                <p:cNvSpPr>
                  <a:spLocks noChangeArrowheads="1"/>
                </p:cNvSpPr>
                <p:nvPr/>
              </p:nvSpPr>
              <p:spPr bwMode="hidden">
                <a:xfrm>
                  <a:off x="4610" y="3650"/>
                  <a:ext cx="386" cy="233"/>
                </a:xfrm>
                <a:prstGeom prst="ellipse">
                  <a:avLst/>
                </a:prstGeom>
                <a:gradFill rotWithShape="0">
                  <a:gsLst>
                    <a:gs pos="0">
                      <a:schemeClr val="accent1"/>
                    </a:gs>
                    <a:gs pos="100000">
                      <a:schemeClr val="accent1">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54" name="Oval 58">
                  <a:extLst>
                    <a:ext uri="{FF2B5EF4-FFF2-40B4-BE49-F238E27FC236}">
                      <a16:creationId xmlns:a16="http://schemas.microsoft.com/office/drawing/2014/main" id="{5B9CF0BF-78F8-33B9-D848-2D5FDB624E45}"/>
                    </a:ext>
                  </a:extLst>
                </p:cNvPr>
                <p:cNvSpPr>
                  <a:spLocks noChangeArrowheads="1"/>
                </p:cNvSpPr>
                <p:nvPr/>
              </p:nvSpPr>
              <p:spPr bwMode="hidden">
                <a:xfrm>
                  <a:off x="4654" y="3678"/>
                  <a:ext cx="298" cy="177"/>
                </a:xfrm>
                <a:prstGeom prst="ellipse">
                  <a:avLst/>
                </a:prstGeom>
                <a:gradFill rotWithShape="0">
                  <a:gsLst>
                    <a:gs pos="0">
                      <a:schemeClr val="accent1">
                        <a:gamma/>
                        <a:shade val="94118"/>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55" name="Oval 59">
                  <a:extLst>
                    <a:ext uri="{FF2B5EF4-FFF2-40B4-BE49-F238E27FC236}">
                      <a16:creationId xmlns:a16="http://schemas.microsoft.com/office/drawing/2014/main" id="{61C4C218-17DD-7228-C095-0245954CAC04}"/>
                    </a:ext>
                  </a:extLst>
                </p:cNvPr>
                <p:cNvSpPr>
                  <a:spLocks noChangeArrowheads="1"/>
                </p:cNvSpPr>
                <p:nvPr/>
              </p:nvSpPr>
              <p:spPr bwMode="hidden">
                <a:xfrm>
                  <a:off x="4690" y="3698"/>
                  <a:ext cx="222" cy="139"/>
                </a:xfrm>
                <a:prstGeom prst="ellipse">
                  <a:avLst/>
                </a:prstGeom>
                <a:gradFill rotWithShape="0">
                  <a:gsLst>
                    <a:gs pos="0">
                      <a:schemeClr val="accent1"/>
                    </a:gs>
                    <a:gs pos="100000">
                      <a:schemeClr val="accent1">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56" name="Oval 60">
                  <a:extLst>
                    <a:ext uri="{FF2B5EF4-FFF2-40B4-BE49-F238E27FC236}">
                      <a16:creationId xmlns:a16="http://schemas.microsoft.com/office/drawing/2014/main" id="{878A1B1D-881F-05AE-0A04-43FBBDE1FDC7}"/>
                    </a:ext>
                  </a:extLst>
                </p:cNvPr>
                <p:cNvSpPr>
                  <a:spLocks noChangeArrowheads="1"/>
                </p:cNvSpPr>
                <p:nvPr/>
              </p:nvSpPr>
              <p:spPr bwMode="hidden">
                <a:xfrm>
                  <a:off x="4738" y="3728"/>
                  <a:ext cx="126" cy="81"/>
                </a:xfrm>
                <a:prstGeom prst="ellipse">
                  <a:avLst/>
                </a:prstGeom>
                <a:gradFill rotWithShape="0">
                  <a:gsLst>
                    <a:gs pos="0">
                      <a:schemeClr val="accent1">
                        <a:gamma/>
                        <a:shade val="96863"/>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4157" name="Group 61">
                <a:extLst>
                  <a:ext uri="{FF2B5EF4-FFF2-40B4-BE49-F238E27FC236}">
                    <a16:creationId xmlns:a16="http://schemas.microsoft.com/office/drawing/2014/main" id="{92D95CEA-4BFA-C5E7-27BF-5C3037E2DBD7}"/>
                  </a:ext>
                </a:extLst>
              </p:cNvPr>
              <p:cNvGrpSpPr>
                <a:grpSpLocks/>
              </p:cNvGrpSpPr>
              <p:nvPr/>
            </p:nvGrpSpPr>
            <p:grpSpPr bwMode="auto">
              <a:xfrm>
                <a:off x="5381" y="3085"/>
                <a:ext cx="227" cy="132"/>
                <a:chOff x="5381" y="3085"/>
                <a:chExt cx="227" cy="132"/>
              </a:xfrm>
            </p:grpSpPr>
            <p:sp>
              <p:nvSpPr>
                <p:cNvPr id="4158" name="Oval 62">
                  <a:extLst>
                    <a:ext uri="{FF2B5EF4-FFF2-40B4-BE49-F238E27FC236}">
                      <a16:creationId xmlns:a16="http://schemas.microsoft.com/office/drawing/2014/main" id="{5021B5AE-5CF5-35A3-32F5-E1DBA3755789}"/>
                    </a:ext>
                  </a:extLst>
                </p:cNvPr>
                <p:cNvSpPr>
                  <a:spLocks noChangeArrowheads="1"/>
                </p:cNvSpPr>
                <p:nvPr/>
              </p:nvSpPr>
              <p:spPr bwMode="hidden">
                <a:xfrm>
                  <a:off x="5381" y="3085"/>
                  <a:ext cx="227" cy="132"/>
                </a:xfrm>
                <a:prstGeom prst="ellipse">
                  <a:avLst/>
                </a:prstGeom>
                <a:gradFill rotWithShape="0">
                  <a:gsLst>
                    <a:gs pos="0">
                      <a:schemeClr val="bg1"/>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59" name="Oval 63">
                  <a:extLst>
                    <a:ext uri="{FF2B5EF4-FFF2-40B4-BE49-F238E27FC236}">
                      <a16:creationId xmlns:a16="http://schemas.microsoft.com/office/drawing/2014/main" id="{E6AEF29B-B11C-7646-C66E-1F66AE2CDB72}"/>
                    </a:ext>
                  </a:extLst>
                </p:cNvPr>
                <p:cNvSpPr>
                  <a:spLocks noChangeArrowheads="1"/>
                </p:cNvSpPr>
                <p:nvPr/>
              </p:nvSpPr>
              <p:spPr bwMode="hidden">
                <a:xfrm>
                  <a:off x="5403" y="3099"/>
                  <a:ext cx="182" cy="102"/>
                </a:xfrm>
                <a:prstGeom prst="ellipse">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60" name="Oval 64">
                  <a:extLst>
                    <a:ext uri="{FF2B5EF4-FFF2-40B4-BE49-F238E27FC236}">
                      <a16:creationId xmlns:a16="http://schemas.microsoft.com/office/drawing/2014/main" id="{6BC4F057-1882-113E-7BF8-F603769008C3}"/>
                    </a:ext>
                  </a:extLst>
                </p:cNvPr>
                <p:cNvSpPr>
                  <a:spLocks noChangeArrowheads="1"/>
                </p:cNvSpPr>
                <p:nvPr/>
              </p:nvSpPr>
              <p:spPr bwMode="hidden">
                <a:xfrm>
                  <a:off x="5431" y="3109"/>
                  <a:ext cx="125" cy="82"/>
                </a:xfrm>
                <a:prstGeom prst="ellipse">
                  <a:avLst/>
                </a:prstGeom>
                <a:gradFill rotWithShape="0">
                  <a:gsLst>
                    <a:gs pos="0">
                      <a:schemeClr val="bg1"/>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61" name="Oval 65">
                  <a:extLst>
                    <a:ext uri="{FF2B5EF4-FFF2-40B4-BE49-F238E27FC236}">
                      <a16:creationId xmlns:a16="http://schemas.microsoft.com/office/drawing/2014/main" id="{EB138B5E-D1EB-BA79-060D-91EB3A5C65F0}"/>
                    </a:ext>
                  </a:extLst>
                </p:cNvPr>
                <p:cNvSpPr>
                  <a:spLocks noChangeArrowheads="1"/>
                </p:cNvSpPr>
                <p:nvPr/>
              </p:nvSpPr>
              <p:spPr bwMode="hidden">
                <a:xfrm>
                  <a:off x="5458" y="3125"/>
                  <a:ext cx="73" cy="47"/>
                </a:xfrm>
                <a:prstGeom prst="ellipse">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grpSp>
      <p:sp>
        <p:nvSpPr>
          <p:cNvPr id="4162" name="Rectangle 66">
            <a:extLst>
              <a:ext uri="{FF2B5EF4-FFF2-40B4-BE49-F238E27FC236}">
                <a16:creationId xmlns:a16="http://schemas.microsoft.com/office/drawing/2014/main" id="{66EB3545-E5DB-FCF8-FDB1-6112703D2823}"/>
              </a:ext>
            </a:extLst>
          </p:cNvPr>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altLang="en-US" noProof="0"/>
              <a:t>Click to edit Master title style</a:t>
            </a:r>
          </a:p>
        </p:txBody>
      </p:sp>
      <p:sp>
        <p:nvSpPr>
          <p:cNvPr id="4163" name="Rectangle 67">
            <a:extLst>
              <a:ext uri="{FF2B5EF4-FFF2-40B4-BE49-F238E27FC236}">
                <a16:creationId xmlns:a16="http://schemas.microsoft.com/office/drawing/2014/main" id="{366451C9-14AF-4833-92C1-E8FD14CA0087}"/>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a:t>Click to edit Master subtitle style</a:t>
            </a:r>
          </a:p>
        </p:txBody>
      </p:sp>
      <p:sp>
        <p:nvSpPr>
          <p:cNvPr id="4164" name="Rectangle 68">
            <a:extLst>
              <a:ext uri="{FF2B5EF4-FFF2-40B4-BE49-F238E27FC236}">
                <a16:creationId xmlns:a16="http://schemas.microsoft.com/office/drawing/2014/main" id="{3DD7124A-A97A-7EDB-046D-BB6A32EC23C0}"/>
              </a:ext>
            </a:extLst>
          </p:cNvPr>
          <p:cNvSpPr>
            <a:spLocks noGrp="1" noChangeArrowheads="1"/>
          </p:cNvSpPr>
          <p:nvPr>
            <p:ph type="dt" sz="quarter" idx="2"/>
          </p:nvPr>
        </p:nvSpPr>
        <p:spPr/>
        <p:txBody>
          <a:bodyPr/>
          <a:lstStyle>
            <a:lvl1pPr>
              <a:defRPr/>
            </a:lvl1pPr>
          </a:lstStyle>
          <a:p>
            <a:endParaRPr lang="en-US" altLang="en-US"/>
          </a:p>
        </p:txBody>
      </p:sp>
      <p:sp>
        <p:nvSpPr>
          <p:cNvPr id="4165" name="Rectangle 69">
            <a:extLst>
              <a:ext uri="{FF2B5EF4-FFF2-40B4-BE49-F238E27FC236}">
                <a16:creationId xmlns:a16="http://schemas.microsoft.com/office/drawing/2014/main" id="{B9653365-FAC4-D3A2-5CC8-18FC0725783C}"/>
              </a:ext>
            </a:extLst>
          </p:cNvPr>
          <p:cNvSpPr>
            <a:spLocks noGrp="1" noChangeArrowheads="1"/>
          </p:cNvSpPr>
          <p:nvPr>
            <p:ph type="ftr" sz="quarter" idx="3"/>
          </p:nvPr>
        </p:nvSpPr>
        <p:spPr/>
        <p:txBody>
          <a:bodyPr/>
          <a:lstStyle>
            <a:lvl1pPr>
              <a:defRPr/>
            </a:lvl1pPr>
          </a:lstStyle>
          <a:p>
            <a:endParaRPr lang="en-US" altLang="en-US"/>
          </a:p>
        </p:txBody>
      </p:sp>
      <p:sp>
        <p:nvSpPr>
          <p:cNvPr id="4166" name="Rectangle 70">
            <a:extLst>
              <a:ext uri="{FF2B5EF4-FFF2-40B4-BE49-F238E27FC236}">
                <a16:creationId xmlns:a16="http://schemas.microsoft.com/office/drawing/2014/main" id="{61A43323-C38E-318A-24B8-ACC502760E77}"/>
              </a:ext>
            </a:extLst>
          </p:cNvPr>
          <p:cNvSpPr>
            <a:spLocks noGrp="1" noChangeArrowheads="1"/>
          </p:cNvSpPr>
          <p:nvPr>
            <p:ph type="sldNum" sz="quarter" idx="4"/>
          </p:nvPr>
        </p:nvSpPr>
        <p:spPr/>
        <p:txBody>
          <a:bodyPr/>
          <a:lstStyle>
            <a:lvl1pPr>
              <a:defRPr/>
            </a:lvl1pPr>
          </a:lstStyle>
          <a:p>
            <a:fld id="{5FB6B3E7-A30C-624A-B295-5652A78D0631}"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A9957-2762-B037-5DCC-8152500B398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9334E8-9FBE-CB95-E222-51BB63A055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3F735F-F7DF-B477-5BA9-F45063D47F6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B6803F4-00F2-B8A8-785F-6DAB5BE23A4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42FF1A7-6674-8D94-B3D1-F1C1D3E392FA}"/>
              </a:ext>
            </a:extLst>
          </p:cNvPr>
          <p:cNvSpPr>
            <a:spLocks noGrp="1"/>
          </p:cNvSpPr>
          <p:nvPr>
            <p:ph type="sldNum" sz="quarter" idx="12"/>
          </p:nvPr>
        </p:nvSpPr>
        <p:spPr/>
        <p:txBody>
          <a:bodyPr/>
          <a:lstStyle>
            <a:lvl1pPr>
              <a:defRPr/>
            </a:lvl1pPr>
          </a:lstStyle>
          <a:p>
            <a:fld id="{CEE4444B-A625-1E4C-86A0-3570CB4C3693}" type="slidenum">
              <a:rPr lang="en-US" altLang="en-US"/>
              <a:pPr/>
              <a:t>‹#›</a:t>
            </a:fld>
            <a:endParaRPr lang="en-US" altLang="en-US"/>
          </a:p>
        </p:txBody>
      </p:sp>
    </p:spTree>
    <p:extLst>
      <p:ext uri="{BB962C8B-B14F-4D97-AF65-F5344CB8AC3E}">
        <p14:creationId xmlns:p14="http://schemas.microsoft.com/office/powerpoint/2010/main" val="1593535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A9A614-44D8-2D69-89CC-D82A6F8FCEFE}"/>
              </a:ext>
            </a:extLst>
          </p:cNvPr>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5C985F-0391-CFDC-9ECE-A028B65BF018}"/>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85CA95-8539-1F93-82D3-82571DDC617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BE1E9CA-B786-B020-6B1A-5BB361678F1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77742AA-B081-DE99-A3B6-FCD1040C0D42}"/>
              </a:ext>
            </a:extLst>
          </p:cNvPr>
          <p:cNvSpPr>
            <a:spLocks noGrp="1"/>
          </p:cNvSpPr>
          <p:nvPr>
            <p:ph type="sldNum" sz="quarter" idx="12"/>
          </p:nvPr>
        </p:nvSpPr>
        <p:spPr/>
        <p:txBody>
          <a:bodyPr/>
          <a:lstStyle>
            <a:lvl1pPr>
              <a:defRPr/>
            </a:lvl1pPr>
          </a:lstStyle>
          <a:p>
            <a:fld id="{3A9EE905-B61E-8440-9DC9-CC0C21435C56}" type="slidenum">
              <a:rPr lang="en-US" altLang="en-US"/>
              <a:pPr/>
              <a:t>‹#›</a:t>
            </a:fld>
            <a:endParaRPr lang="en-US" altLang="en-US"/>
          </a:p>
        </p:txBody>
      </p:sp>
    </p:spTree>
    <p:extLst>
      <p:ext uri="{BB962C8B-B14F-4D97-AF65-F5344CB8AC3E}">
        <p14:creationId xmlns:p14="http://schemas.microsoft.com/office/powerpoint/2010/main" val="686531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8BA69-0A0F-340C-2A57-387370A528ED}"/>
              </a:ext>
            </a:extLst>
          </p:cNvPr>
          <p:cNvSpPr>
            <a:spLocks noGrp="1"/>
          </p:cNvSpPr>
          <p:nvPr>
            <p:ph type="title"/>
          </p:nvPr>
        </p:nvSpPr>
        <p:spPr>
          <a:xfrm>
            <a:off x="457200" y="277813"/>
            <a:ext cx="8229600" cy="1139825"/>
          </a:xfrm>
        </p:spPr>
        <p:txBody>
          <a:bodyPr/>
          <a:lstStyle/>
          <a:p>
            <a:r>
              <a:rPr lang="en-US"/>
              <a:t>Click to edit Master title style</a:t>
            </a:r>
          </a:p>
        </p:txBody>
      </p:sp>
      <p:sp>
        <p:nvSpPr>
          <p:cNvPr id="3" name="Online Image Placeholder 2">
            <a:extLst>
              <a:ext uri="{FF2B5EF4-FFF2-40B4-BE49-F238E27FC236}">
                <a16:creationId xmlns:a16="http://schemas.microsoft.com/office/drawing/2014/main" id="{FD7E4938-D6D5-7098-7A76-D1677EB5F2AA}"/>
              </a:ext>
            </a:extLst>
          </p:cNvPr>
          <p:cNvSpPr>
            <a:spLocks noGrp="1"/>
          </p:cNvSpPr>
          <p:nvPr>
            <p:ph type="clipArt" sz="half" idx="1"/>
          </p:nvPr>
        </p:nvSpPr>
        <p:spPr>
          <a:xfrm>
            <a:off x="457200" y="1600200"/>
            <a:ext cx="4038600" cy="4530725"/>
          </a:xfrm>
        </p:spPr>
        <p:txBody>
          <a:bodyPr/>
          <a:lstStyle/>
          <a:p>
            <a:endParaRPr lang="en-US"/>
          </a:p>
        </p:txBody>
      </p:sp>
      <p:sp>
        <p:nvSpPr>
          <p:cNvPr id="4" name="Text Placeholder 3">
            <a:extLst>
              <a:ext uri="{FF2B5EF4-FFF2-40B4-BE49-F238E27FC236}">
                <a16:creationId xmlns:a16="http://schemas.microsoft.com/office/drawing/2014/main" id="{9E1BDEC0-3F13-812F-5672-C40B4DE32049}"/>
              </a:ext>
            </a:extLst>
          </p:cNvPr>
          <p:cNvSpPr>
            <a:spLocks noGrp="1"/>
          </p:cNvSpPr>
          <p:nvPr>
            <p:ph type="body"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EB7916-AEFB-55A5-B9EA-FA401F96E583}"/>
              </a:ext>
            </a:extLst>
          </p:cNvPr>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630FDB8-8A9F-FD7F-DC92-D8C197A11959}"/>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C0A887-5426-2D2A-838A-A938BB0BE2D9}"/>
              </a:ext>
            </a:extLst>
          </p:cNvPr>
          <p:cNvSpPr>
            <a:spLocks noGrp="1"/>
          </p:cNvSpPr>
          <p:nvPr>
            <p:ph type="sldNum" sz="quarter" idx="12"/>
          </p:nvPr>
        </p:nvSpPr>
        <p:spPr>
          <a:xfrm>
            <a:off x="6553200" y="6248400"/>
            <a:ext cx="2133600" cy="457200"/>
          </a:xfrm>
        </p:spPr>
        <p:txBody>
          <a:bodyPr/>
          <a:lstStyle>
            <a:lvl1pPr>
              <a:defRPr/>
            </a:lvl1pPr>
          </a:lstStyle>
          <a:p>
            <a:fld id="{29C964EA-5B70-9941-9A2C-1ED997D83AC5}" type="slidenum">
              <a:rPr lang="en-US" altLang="en-US"/>
              <a:pPr/>
              <a:t>‹#›</a:t>
            </a:fld>
            <a:endParaRPr lang="en-US" altLang="en-US"/>
          </a:p>
        </p:txBody>
      </p:sp>
    </p:spTree>
    <p:extLst>
      <p:ext uri="{BB962C8B-B14F-4D97-AF65-F5344CB8AC3E}">
        <p14:creationId xmlns:p14="http://schemas.microsoft.com/office/powerpoint/2010/main" val="12173286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A6573-5086-89BF-9509-262D5FFD798B}"/>
              </a:ext>
            </a:extLst>
          </p:cNvPr>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a:extLst>
              <a:ext uri="{FF2B5EF4-FFF2-40B4-BE49-F238E27FC236}">
                <a16:creationId xmlns:a16="http://schemas.microsoft.com/office/drawing/2014/main" id="{EBC043AA-BF42-02A6-3C65-9D95254D2C6C}"/>
              </a:ext>
            </a:extLst>
          </p:cNvPr>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Online Image Placeholder 3">
            <a:extLst>
              <a:ext uri="{FF2B5EF4-FFF2-40B4-BE49-F238E27FC236}">
                <a16:creationId xmlns:a16="http://schemas.microsoft.com/office/drawing/2014/main" id="{7D1B3240-99F7-0D09-F9A6-C2095B83879A}"/>
              </a:ext>
            </a:extLst>
          </p:cNvPr>
          <p:cNvSpPr>
            <a:spLocks noGrp="1"/>
          </p:cNvSpPr>
          <p:nvPr>
            <p:ph type="clipArt" sz="half" idx="2"/>
          </p:nvPr>
        </p:nvSpPr>
        <p:spPr>
          <a:xfrm>
            <a:off x="4648200" y="1600200"/>
            <a:ext cx="4038600" cy="4530725"/>
          </a:xfrm>
        </p:spPr>
        <p:txBody>
          <a:bodyPr/>
          <a:lstStyle/>
          <a:p>
            <a:endParaRPr lang="en-US"/>
          </a:p>
        </p:txBody>
      </p:sp>
      <p:sp>
        <p:nvSpPr>
          <p:cNvPr id="5" name="Date Placeholder 4">
            <a:extLst>
              <a:ext uri="{FF2B5EF4-FFF2-40B4-BE49-F238E27FC236}">
                <a16:creationId xmlns:a16="http://schemas.microsoft.com/office/drawing/2014/main" id="{CF91CDB0-AF67-A80D-F66F-EE4ACEAC8081}"/>
              </a:ext>
            </a:extLst>
          </p:cNvPr>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CCD39B4-7975-E09D-924D-4A5095C3932D}"/>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7D5ED4B-07BF-A551-DFA4-25C07036F134}"/>
              </a:ext>
            </a:extLst>
          </p:cNvPr>
          <p:cNvSpPr>
            <a:spLocks noGrp="1"/>
          </p:cNvSpPr>
          <p:nvPr>
            <p:ph type="sldNum" sz="quarter" idx="12"/>
          </p:nvPr>
        </p:nvSpPr>
        <p:spPr>
          <a:xfrm>
            <a:off x="6553200" y="6248400"/>
            <a:ext cx="2133600" cy="457200"/>
          </a:xfrm>
        </p:spPr>
        <p:txBody>
          <a:bodyPr/>
          <a:lstStyle>
            <a:lvl1pPr>
              <a:defRPr/>
            </a:lvl1pPr>
          </a:lstStyle>
          <a:p>
            <a:fld id="{CF39594F-33F9-E544-906A-36070394C23C}" type="slidenum">
              <a:rPr lang="en-US" altLang="en-US"/>
              <a:pPr/>
              <a:t>‹#›</a:t>
            </a:fld>
            <a:endParaRPr lang="en-US" altLang="en-US"/>
          </a:p>
        </p:txBody>
      </p:sp>
    </p:spTree>
    <p:extLst>
      <p:ext uri="{BB962C8B-B14F-4D97-AF65-F5344CB8AC3E}">
        <p14:creationId xmlns:p14="http://schemas.microsoft.com/office/powerpoint/2010/main" val="1286764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B5A64-C034-D53A-E73B-B6E37D08F3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D89D33-857E-8094-E90D-C0CC6EE61C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1ECDC8-5DAA-F34A-4E0F-3C71B1D7BA2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808A704-F45A-E3D4-E6A6-E46985EE08D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99AF977-9D6D-4765-61E1-C94718DF3F86}"/>
              </a:ext>
            </a:extLst>
          </p:cNvPr>
          <p:cNvSpPr>
            <a:spLocks noGrp="1"/>
          </p:cNvSpPr>
          <p:nvPr>
            <p:ph type="sldNum" sz="quarter" idx="12"/>
          </p:nvPr>
        </p:nvSpPr>
        <p:spPr/>
        <p:txBody>
          <a:bodyPr/>
          <a:lstStyle>
            <a:lvl1pPr>
              <a:defRPr/>
            </a:lvl1pPr>
          </a:lstStyle>
          <a:p>
            <a:fld id="{083C7741-3F3B-A546-93EF-4E336FFAFEF5}" type="slidenum">
              <a:rPr lang="en-US" altLang="en-US"/>
              <a:pPr/>
              <a:t>‹#›</a:t>
            </a:fld>
            <a:endParaRPr lang="en-US" altLang="en-US"/>
          </a:p>
        </p:txBody>
      </p:sp>
    </p:spTree>
    <p:extLst>
      <p:ext uri="{BB962C8B-B14F-4D97-AF65-F5344CB8AC3E}">
        <p14:creationId xmlns:p14="http://schemas.microsoft.com/office/powerpoint/2010/main" val="1953451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9E539-FF34-EC1F-6AFF-2F7981E0490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250BFF-0295-4BD9-6C19-E7041ADE8F9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891A60BD-F010-A7EA-348F-480218E0456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1F52988-5AA3-B866-5248-A54C7BFFFAF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A9156B6-9F92-B564-7C65-69DFC19444F0}"/>
              </a:ext>
            </a:extLst>
          </p:cNvPr>
          <p:cNvSpPr>
            <a:spLocks noGrp="1"/>
          </p:cNvSpPr>
          <p:nvPr>
            <p:ph type="sldNum" sz="quarter" idx="12"/>
          </p:nvPr>
        </p:nvSpPr>
        <p:spPr/>
        <p:txBody>
          <a:bodyPr/>
          <a:lstStyle>
            <a:lvl1pPr>
              <a:defRPr/>
            </a:lvl1pPr>
          </a:lstStyle>
          <a:p>
            <a:fld id="{D7B3756E-3D9D-C342-AA65-AE160EBEB288}" type="slidenum">
              <a:rPr lang="en-US" altLang="en-US"/>
              <a:pPr/>
              <a:t>‹#›</a:t>
            </a:fld>
            <a:endParaRPr lang="en-US" altLang="en-US"/>
          </a:p>
        </p:txBody>
      </p:sp>
    </p:spTree>
    <p:extLst>
      <p:ext uri="{BB962C8B-B14F-4D97-AF65-F5344CB8AC3E}">
        <p14:creationId xmlns:p14="http://schemas.microsoft.com/office/powerpoint/2010/main" val="65772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000B3-F5D3-17CE-52D7-E7C1CA1F84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948D39-24D4-E3B4-E704-BB4ECAB7DEB5}"/>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9682DA-5BE5-C23E-E729-575B338E26D6}"/>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602765-8236-728B-3169-AE160DFA026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8F6E2B0-B3DB-DCAA-96F0-8044ADB0F87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6B0DDA7-7BF5-5B0F-0006-659CE26FA463}"/>
              </a:ext>
            </a:extLst>
          </p:cNvPr>
          <p:cNvSpPr>
            <a:spLocks noGrp="1"/>
          </p:cNvSpPr>
          <p:nvPr>
            <p:ph type="sldNum" sz="quarter" idx="12"/>
          </p:nvPr>
        </p:nvSpPr>
        <p:spPr/>
        <p:txBody>
          <a:bodyPr/>
          <a:lstStyle>
            <a:lvl1pPr>
              <a:defRPr/>
            </a:lvl1pPr>
          </a:lstStyle>
          <a:p>
            <a:fld id="{47DAEEA4-8F7D-014F-93DE-A929A4025E04}" type="slidenum">
              <a:rPr lang="en-US" altLang="en-US"/>
              <a:pPr/>
              <a:t>‹#›</a:t>
            </a:fld>
            <a:endParaRPr lang="en-US" altLang="en-US"/>
          </a:p>
        </p:txBody>
      </p:sp>
    </p:spTree>
    <p:extLst>
      <p:ext uri="{BB962C8B-B14F-4D97-AF65-F5344CB8AC3E}">
        <p14:creationId xmlns:p14="http://schemas.microsoft.com/office/powerpoint/2010/main" val="3799274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626C7-EB8C-0456-7138-16B5354AAF50}"/>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CE7F02-1DA5-1D4A-924F-8E1677F0AE0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ECBF7F-8311-8449-D297-41388C144B1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623154-9204-49D3-7CBD-15468554DE1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D779C0-6242-124B-C10A-E4C62C45C56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AD0C95-8A92-1F50-4E97-75D118AE8218}"/>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F5AC36E9-DDFF-9B25-35CC-7E42990D6E6E}"/>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2482485F-711A-0D9D-C5E9-F969ED3DA17A}"/>
              </a:ext>
            </a:extLst>
          </p:cNvPr>
          <p:cNvSpPr>
            <a:spLocks noGrp="1"/>
          </p:cNvSpPr>
          <p:nvPr>
            <p:ph type="sldNum" sz="quarter" idx="12"/>
          </p:nvPr>
        </p:nvSpPr>
        <p:spPr/>
        <p:txBody>
          <a:bodyPr/>
          <a:lstStyle>
            <a:lvl1pPr>
              <a:defRPr/>
            </a:lvl1pPr>
          </a:lstStyle>
          <a:p>
            <a:fld id="{4612001A-EE37-4349-8B77-C7382748B470}" type="slidenum">
              <a:rPr lang="en-US" altLang="en-US"/>
              <a:pPr/>
              <a:t>‹#›</a:t>
            </a:fld>
            <a:endParaRPr lang="en-US" altLang="en-US"/>
          </a:p>
        </p:txBody>
      </p:sp>
    </p:spTree>
    <p:extLst>
      <p:ext uri="{BB962C8B-B14F-4D97-AF65-F5344CB8AC3E}">
        <p14:creationId xmlns:p14="http://schemas.microsoft.com/office/powerpoint/2010/main" val="4007046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DCB24-F198-FF3C-DF38-95DB86AF5B7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1D498A-8F1E-CA45-0807-F107BA1A3C88}"/>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684E5CDD-37FF-716F-31CA-13F9A46E182A}"/>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1BC9E8ED-EFE4-809A-E692-66F8B94F782F}"/>
              </a:ext>
            </a:extLst>
          </p:cNvPr>
          <p:cNvSpPr>
            <a:spLocks noGrp="1"/>
          </p:cNvSpPr>
          <p:nvPr>
            <p:ph type="sldNum" sz="quarter" idx="12"/>
          </p:nvPr>
        </p:nvSpPr>
        <p:spPr/>
        <p:txBody>
          <a:bodyPr/>
          <a:lstStyle>
            <a:lvl1pPr>
              <a:defRPr/>
            </a:lvl1pPr>
          </a:lstStyle>
          <a:p>
            <a:fld id="{082D91B8-F11C-C34A-A387-5AC1BF9B190C}" type="slidenum">
              <a:rPr lang="en-US" altLang="en-US"/>
              <a:pPr/>
              <a:t>‹#›</a:t>
            </a:fld>
            <a:endParaRPr lang="en-US" altLang="en-US"/>
          </a:p>
        </p:txBody>
      </p:sp>
    </p:spTree>
    <p:extLst>
      <p:ext uri="{BB962C8B-B14F-4D97-AF65-F5344CB8AC3E}">
        <p14:creationId xmlns:p14="http://schemas.microsoft.com/office/powerpoint/2010/main" val="4247001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010D61-C345-B601-B73B-CD38C4309493}"/>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15172B97-51F8-8A11-5273-5164BF91421C}"/>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B4E2EC5B-B412-FFFD-7884-D2940D4BBC71}"/>
              </a:ext>
            </a:extLst>
          </p:cNvPr>
          <p:cNvSpPr>
            <a:spLocks noGrp="1"/>
          </p:cNvSpPr>
          <p:nvPr>
            <p:ph type="sldNum" sz="quarter" idx="12"/>
          </p:nvPr>
        </p:nvSpPr>
        <p:spPr/>
        <p:txBody>
          <a:bodyPr/>
          <a:lstStyle>
            <a:lvl1pPr>
              <a:defRPr/>
            </a:lvl1pPr>
          </a:lstStyle>
          <a:p>
            <a:fld id="{CB939D9F-A556-F748-8A34-75BA8876B873}" type="slidenum">
              <a:rPr lang="en-US" altLang="en-US"/>
              <a:pPr/>
              <a:t>‹#›</a:t>
            </a:fld>
            <a:endParaRPr lang="en-US" altLang="en-US"/>
          </a:p>
        </p:txBody>
      </p:sp>
    </p:spTree>
    <p:extLst>
      <p:ext uri="{BB962C8B-B14F-4D97-AF65-F5344CB8AC3E}">
        <p14:creationId xmlns:p14="http://schemas.microsoft.com/office/powerpoint/2010/main" val="308680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4B214-F520-8B03-D8E6-568FCDF1EA8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193AF0-F84D-D000-4FDC-7DCC3A5C3D6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F1F974-AD2F-95D3-C950-1058D3B6DC7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E0EDA9-FDF1-A60D-A4AF-C04ED5CA9E37}"/>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E4CAAF1-B1E8-57A5-14FD-316B8A1AF95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FDC6FC7-0A2F-D8EF-E1D7-F4F67B0E9E71}"/>
              </a:ext>
            </a:extLst>
          </p:cNvPr>
          <p:cNvSpPr>
            <a:spLocks noGrp="1"/>
          </p:cNvSpPr>
          <p:nvPr>
            <p:ph type="sldNum" sz="quarter" idx="12"/>
          </p:nvPr>
        </p:nvSpPr>
        <p:spPr/>
        <p:txBody>
          <a:bodyPr/>
          <a:lstStyle>
            <a:lvl1pPr>
              <a:defRPr/>
            </a:lvl1pPr>
          </a:lstStyle>
          <a:p>
            <a:fld id="{9A33E19C-C40E-A24E-AD21-9021610757B6}" type="slidenum">
              <a:rPr lang="en-US" altLang="en-US"/>
              <a:pPr/>
              <a:t>‹#›</a:t>
            </a:fld>
            <a:endParaRPr lang="en-US" altLang="en-US"/>
          </a:p>
        </p:txBody>
      </p:sp>
    </p:spTree>
    <p:extLst>
      <p:ext uri="{BB962C8B-B14F-4D97-AF65-F5344CB8AC3E}">
        <p14:creationId xmlns:p14="http://schemas.microsoft.com/office/powerpoint/2010/main" val="3835391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EBA1A-7F23-833C-237C-56F4BA2163B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41C427-3B29-7A8E-D345-22CD19E94BC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09A01D-84E8-B9DD-F152-EB95C099D0F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E37F9E-2A90-8DE6-C300-DF801E337DB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27C53AF-522F-B540-F055-A057C65A746E}"/>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2CB7151-F61E-29FD-BAA6-1FE84CDB78B4}"/>
              </a:ext>
            </a:extLst>
          </p:cNvPr>
          <p:cNvSpPr>
            <a:spLocks noGrp="1"/>
          </p:cNvSpPr>
          <p:nvPr>
            <p:ph type="sldNum" sz="quarter" idx="12"/>
          </p:nvPr>
        </p:nvSpPr>
        <p:spPr/>
        <p:txBody>
          <a:bodyPr/>
          <a:lstStyle>
            <a:lvl1pPr>
              <a:defRPr/>
            </a:lvl1pPr>
          </a:lstStyle>
          <a:p>
            <a:fld id="{09D41FC9-FED0-0F43-A20F-CD8D7CAEE229}" type="slidenum">
              <a:rPr lang="en-US" altLang="en-US"/>
              <a:pPr/>
              <a:t>‹#›</a:t>
            </a:fld>
            <a:endParaRPr lang="en-US" altLang="en-US"/>
          </a:p>
        </p:txBody>
      </p:sp>
    </p:spTree>
    <p:extLst>
      <p:ext uri="{BB962C8B-B14F-4D97-AF65-F5344CB8AC3E}">
        <p14:creationId xmlns:p14="http://schemas.microsoft.com/office/powerpoint/2010/main" val="458595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a:extLst>
              <a:ext uri="{FF2B5EF4-FFF2-40B4-BE49-F238E27FC236}">
                <a16:creationId xmlns:a16="http://schemas.microsoft.com/office/drawing/2014/main" id="{718C5DD5-6B08-943F-ABD4-F679954766EE}"/>
              </a:ext>
            </a:extLst>
          </p:cNvPr>
          <p:cNvGrpSpPr>
            <a:grpSpLocks/>
          </p:cNvGrpSpPr>
          <p:nvPr/>
        </p:nvGrpSpPr>
        <p:grpSpPr bwMode="auto">
          <a:xfrm>
            <a:off x="3175" y="4267200"/>
            <a:ext cx="9140825" cy="2590800"/>
            <a:chOff x="2" y="2688"/>
            <a:chExt cx="5758" cy="1632"/>
          </a:xfrm>
        </p:grpSpPr>
        <p:sp>
          <p:nvSpPr>
            <p:cNvPr id="3075" name="Freeform 3">
              <a:extLst>
                <a:ext uri="{FF2B5EF4-FFF2-40B4-BE49-F238E27FC236}">
                  <a16:creationId xmlns:a16="http://schemas.microsoft.com/office/drawing/2014/main" id="{E762545B-B760-0F40-DF3F-B61282C83B36}"/>
                </a:ext>
              </a:extLst>
            </p:cNvPr>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Lst>
              <a:ahLst/>
              <a:cxnLst>
                <a:cxn ang="0">
                  <a:pos x="T0" y="T1"/>
                </a:cxn>
                <a:cxn ang="0">
                  <a:pos x="T2" y="T3"/>
                </a:cxn>
                <a:cxn ang="0">
                  <a:pos x="T4" y="T5"/>
                </a:cxn>
                <a:cxn ang="0">
                  <a:pos x="T6" y="T7"/>
                </a:cxn>
                <a:cxn ang="0">
                  <a:pos x="T8" y="T9"/>
                </a:cxn>
                <a:cxn ang="0">
                  <a:pos x="T10" y="T11"/>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076" name="Group 4">
              <a:extLst>
                <a:ext uri="{FF2B5EF4-FFF2-40B4-BE49-F238E27FC236}">
                  <a16:creationId xmlns:a16="http://schemas.microsoft.com/office/drawing/2014/main" id="{B32ACD02-E772-38F0-C8BB-58CE6C1B8AB5}"/>
                </a:ext>
              </a:extLst>
            </p:cNvPr>
            <p:cNvGrpSpPr>
              <a:grpSpLocks/>
            </p:cNvGrpSpPr>
            <p:nvPr/>
          </p:nvGrpSpPr>
          <p:grpSpPr bwMode="auto">
            <a:xfrm>
              <a:off x="1776" y="3024"/>
              <a:ext cx="3929" cy="1290"/>
              <a:chOff x="1776" y="3024"/>
              <a:chExt cx="3929" cy="1290"/>
            </a:xfrm>
          </p:grpSpPr>
          <p:grpSp>
            <p:nvGrpSpPr>
              <p:cNvPr id="3077" name="Group 5">
                <a:extLst>
                  <a:ext uri="{FF2B5EF4-FFF2-40B4-BE49-F238E27FC236}">
                    <a16:creationId xmlns:a16="http://schemas.microsoft.com/office/drawing/2014/main" id="{079F80DC-95FE-DEF3-2CD5-19898F4EC2FF}"/>
                  </a:ext>
                </a:extLst>
              </p:cNvPr>
              <p:cNvGrpSpPr>
                <a:grpSpLocks/>
              </p:cNvGrpSpPr>
              <p:nvPr userDrawn="1"/>
            </p:nvGrpSpPr>
            <p:grpSpPr bwMode="auto">
              <a:xfrm>
                <a:off x="2268" y="3934"/>
                <a:ext cx="638" cy="377"/>
                <a:chOff x="2268" y="3934"/>
                <a:chExt cx="638" cy="377"/>
              </a:xfrm>
            </p:grpSpPr>
            <p:sp>
              <p:nvSpPr>
                <p:cNvPr id="3078" name="Oval 6">
                  <a:extLst>
                    <a:ext uri="{FF2B5EF4-FFF2-40B4-BE49-F238E27FC236}">
                      <a16:creationId xmlns:a16="http://schemas.microsoft.com/office/drawing/2014/main" id="{5090B923-3433-A1D4-E149-CE2F25E93CDA}"/>
                    </a:ext>
                  </a:extLst>
                </p:cNvPr>
                <p:cNvSpPr>
                  <a:spLocks noChangeArrowheads="1"/>
                </p:cNvSpPr>
                <p:nvPr/>
              </p:nvSpPr>
              <p:spPr bwMode="hidden">
                <a:xfrm>
                  <a:off x="2268" y="3934"/>
                  <a:ext cx="638" cy="377"/>
                </a:xfrm>
                <a:prstGeom prst="ellipse">
                  <a:avLst/>
                </a:prstGeom>
                <a:gradFill rotWithShape="0">
                  <a:gsLst>
                    <a:gs pos="0">
                      <a:schemeClr val="accent1">
                        <a:gamma/>
                        <a:shade val="87843"/>
                        <a:invGamma/>
                      </a:schemeClr>
                    </a:gs>
                    <a:gs pos="100000">
                      <a:schemeClr val="accent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9" name="Oval 7">
                  <a:extLst>
                    <a:ext uri="{FF2B5EF4-FFF2-40B4-BE49-F238E27FC236}">
                      <a16:creationId xmlns:a16="http://schemas.microsoft.com/office/drawing/2014/main" id="{0D2F3840-E367-9048-A176-6331E4400AB8}"/>
                    </a:ext>
                  </a:extLst>
                </p:cNvPr>
                <p:cNvSpPr>
                  <a:spLocks noChangeArrowheads="1"/>
                </p:cNvSpPr>
                <p:nvPr/>
              </p:nvSpPr>
              <p:spPr bwMode="hidden">
                <a:xfrm>
                  <a:off x="2314" y="3958"/>
                  <a:ext cx="543" cy="332"/>
                </a:xfrm>
                <a:prstGeom prst="ellipse">
                  <a:avLst/>
                </a:prstGeom>
                <a:gradFill rotWithShape="0">
                  <a:gsLst>
                    <a:gs pos="0">
                      <a:schemeClr val="accent1"/>
                    </a:gs>
                    <a:gs pos="100000">
                      <a:schemeClr val="accent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0" name="Oval 8">
                  <a:extLst>
                    <a:ext uri="{FF2B5EF4-FFF2-40B4-BE49-F238E27FC236}">
                      <a16:creationId xmlns:a16="http://schemas.microsoft.com/office/drawing/2014/main" id="{F8ACCA5F-42CB-AF24-7A8C-A00F2C2314BF}"/>
                    </a:ext>
                  </a:extLst>
                </p:cNvPr>
                <p:cNvSpPr>
                  <a:spLocks noChangeArrowheads="1"/>
                </p:cNvSpPr>
                <p:nvPr/>
              </p:nvSpPr>
              <p:spPr bwMode="hidden">
                <a:xfrm>
                  <a:off x="2341" y="3979"/>
                  <a:ext cx="501" cy="299"/>
                </a:xfrm>
                <a:prstGeom prst="ellipse">
                  <a:avLst/>
                </a:prstGeom>
                <a:gradFill rotWithShape="0">
                  <a:gsLst>
                    <a:gs pos="0">
                      <a:schemeClr val="accent1">
                        <a:gamma/>
                        <a:shade val="90980"/>
                        <a:invGamma/>
                      </a:schemeClr>
                    </a:gs>
                    <a:gs pos="100000">
                      <a:schemeClr val="accent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1" name="Oval 9">
                  <a:extLst>
                    <a:ext uri="{FF2B5EF4-FFF2-40B4-BE49-F238E27FC236}">
                      <a16:creationId xmlns:a16="http://schemas.microsoft.com/office/drawing/2014/main" id="{A1D5389B-1E12-2E57-092B-4AFAAD6A619B}"/>
                    </a:ext>
                  </a:extLst>
                </p:cNvPr>
                <p:cNvSpPr>
                  <a:spLocks noChangeArrowheads="1"/>
                </p:cNvSpPr>
                <p:nvPr/>
              </p:nvSpPr>
              <p:spPr bwMode="hidden">
                <a:xfrm>
                  <a:off x="2368" y="3997"/>
                  <a:ext cx="444" cy="258"/>
                </a:xfrm>
                <a:prstGeom prst="ellipse">
                  <a:avLst/>
                </a:prstGeom>
                <a:gradFill rotWithShape="0">
                  <a:gsLst>
                    <a:gs pos="0">
                      <a:schemeClr val="accent1">
                        <a:gamma/>
                        <a:shade val="87843"/>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2" name="Oval 10">
                  <a:extLst>
                    <a:ext uri="{FF2B5EF4-FFF2-40B4-BE49-F238E27FC236}">
                      <a16:creationId xmlns:a16="http://schemas.microsoft.com/office/drawing/2014/main" id="{AF8D5BC0-9AD1-B5A2-FFEE-98E88CD76ED2}"/>
                    </a:ext>
                  </a:extLst>
                </p:cNvPr>
                <p:cNvSpPr>
                  <a:spLocks noChangeArrowheads="1"/>
                </p:cNvSpPr>
                <p:nvPr/>
              </p:nvSpPr>
              <p:spPr bwMode="hidden">
                <a:xfrm>
                  <a:off x="2385" y="4005"/>
                  <a:ext cx="413" cy="240"/>
                </a:xfrm>
                <a:prstGeom prst="ellipse">
                  <a:avLst/>
                </a:prstGeom>
                <a:gradFill rotWithShape="0">
                  <a:gsLst>
                    <a:gs pos="0">
                      <a:schemeClr val="accent1">
                        <a:gamma/>
                        <a:shade val="94118"/>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3" name="Oval 11">
                  <a:extLst>
                    <a:ext uri="{FF2B5EF4-FFF2-40B4-BE49-F238E27FC236}">
                      <a16:creationId xmlns:a16="http://schemas.microsoft.com/office/drawing/2014/main" id="{8F986732-8BB9-C646-26C3-34DB571BBBD9}"/>
                    </a:ext>
                  </a:extLst>
                </p:cNvPr>
                <p:cNvSpPr>
                  <a:spLocks noChangeArrowheads="1"/>
                </p:cNvSpPr>
                <p:nvPr/>
              </p:nvSpPr>
              <p:spPr bwMode="hidden">
                <a:xfrm>
                  <a:off x="2437" y="4026"/>
                  <a:ext cx="306" cy="192"/>
                </a:xfrm>
                <a:prstGeom prst="ellipse">
                  <a:avLst/>
                </a:prstGeom>
                <a:gradFill rotWithShape="0">
                  <a:gsLst>
                    <a:gs pos="0">
                      <a:schemeClr val="accent1">
                        <a:gamma/>
                        <a:shade val="87843"/>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4" name="Oval 12">
                  <a:extLst>
                    <a:ext uri="{FF2B5EF4-FFF2-40B4-BE49-F238E27FC236}">
                      <a16:creationId xmlns:a16="http://schemas.microsoft.com/office/drawing/2014/main" id="{F75CE050-2C1B-A5C3-98C3-EB327F63605B}"/>
                    </a:ext>
                  </a:extLst>
                </p:cNvPr>
                <p:cNvSpPr>
                  <a:spLocks noChangeArrowheads="1"/>
                </p:cNvSpPr>
                <p:nvPr/>
              </p:nvSpPr>
              <p:spPr bwMode="hidden">
                <a:xfrm>
                  <a:off x="2476" y="4056"/>
                  <a:ext cx="227" cy="135"/>
                </a:xfrm>
                <a:prstGeom prst="ellipse">
                  <a:avLst/>
                </a:prstGeom>
                <a:gradFill rotWithShape="0">
                  <a:gsLst>
                    <a:gs pos="0">
                      <a:schemeClr val="accent1"/>
                    </a:gs>
                    <a:gs pos="100000">
                      <a:schemeClr val="accent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5" name="Oval 13">
                  <a:extLst>
                    <a:ext uri="{FF2B5EF4-FFF2-40B4-BE49-F238E27FC236}">
                      <a16:creationId xmlns:a16="http://schemas.microsoft.com/office/drawing/2014/main" id="{353A3CD8-DA10-A175-66D6-4CBD03D9DAE1}"/>
                    </a:ext>
                  </a:extLst>
                </p:cNvPr>
                <p:cNvSpPr>
                  <a:spLocks noChangeArrowheads="1"/>
                </p:cNvSpPr>
                <p:nvPr/>
              </p:nvSpPr>
              <p:spPr bwMode="hidden">
                <a:xfrm>
                  <a:off x="2542" y="4097"/>
                  <a:ext cx="90" cy="60"/>
                </a:xfrm>
                <a:prstGeom prst="ellipse">
                  <a:avLst/>
                </a:prstGeom>
                <a:gradFill rotWithShape="0">
                  <a:gsLst>
                    <a:gs pos="0">
                      <a:schemeClr val="accent1"/>
                    </a:gs>
                    <a:gs pos="100000">
                      <a:schemeClr val="accent1">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3086" name="Oval 14">
                <a:extLst>
                  <a:ext uri="{FF2B5EF4-FFF2-40B4-BE49-F238E27FC236}">
                    <a16:creationId xmlns:a16="http://schemas.microsoft.com/office/drawing/2014/main" id="{2738BAFB-03B0-AE7C-CC57-63DDF7D4A04F}"/>
                  </a:ext>
                </a:extLst>
              </p:cNvPr>
              <p:cNvSpPr>
                <a:spLocks noChangeArrowheads="1"/>
              </p:cNvSpPr>
              <p:nvPr/>
            </p:nvSpPr>
            <p:spPr bwMode="hidden">
              <a:xfrm>
                <a:off x="3686" y="3810"/>
                <a:ext cx="532" cy="327"/>
              </a:xfrm>
              <a:prstGeom prst="ellipse">
                <a:avLst/>
              </a:prstGeom>
              <a:gradFill rotWithShape="0">
                <a:gsLst>
                  <a:gs pos="0">
                    <a:schemeClr val="accent1"/>
                  </a:gs>
                  <a:gs pos="100000">
                    <a:schemeClr val="accent1">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7" name="Oval 15">
                <a:extLst>
                  <a:ext uri="{FF2B5EF4-FFF2-40B4-BE49-F238E27FC236}">
                    <a16:creationId xmlns:a16="http://schemas.microsoft.com/office/drawing/2014/main" id="{7B20DA96-29EC-DDC0-B617-C3EDEEB257D1}"/>
                  </a:ext>
                </a:extLst>
              </p:cNvPr>
              <p:cNvSpPr>
                <a:spLocks noChangeArrowheads="1"/>
              </p:cNvSpPr>
              <p:nvPr/>
            </p:nvSpPr>
            <p:spPr bwMode="hidden">
              <a:xfrm>
                <a:off x="3726" y="3840"/>
                <a:ext cx="452" cy="275"/>
              </a:xfrm>
              <a:prstGeom prst="ellipse">
                <a:avLst/>
              </a:prstGeom>
              <a:gradFill rotWithShape="0">
                <a:gsLst>
                  <a:gs pos="0">
                    <a:schemeClr val="accent1">
                      <a:gamma/>
                      <a:shade val="90980"/>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8" name="Oval 16">
                <a:extLst>
                  <a:ext uri="{FF2B5EF4-FFF2-40B4-BE49-F238E27FC236}">
                    <a16:creationId xmlns:a16="http://schemas.microsoft.com/office/drawing/2014/main" id="{ACEE2F0A-5DF1-3B70-9CF6-5124092F5511}"/>
                  </a:ext>
                </a:extLst>
              </p:cNvPr>
              <p:cNvSpPr>
                <a:spLocks noChangeArrowheads="1"/>
              </p:cNvSpPr>
              <p:nvPr/>
            </p:nvSpPr>
            <p:spPr bwMode="hidden">
              <a:xfrm>
                <a:off x="3782" y="3872"/>
                <a:ext cx="344" cy="207"/>
              </a:xfrm>
              <a:prstGeom prst="ellipse">
                <a:avLst/>
              </a:prstGeom>
              <a:gradFill rotWithShape="0">
                <a:gsLst>
                  <a:gs pos="0">
                    <a:schemeClr val="accent1"/>
                  </a:gs>
                  <a:gs pos="100000">
                    <a:schemeClr val="accent1">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9" name="Oval 17">
                <a:extLst>
                  <a:ext uri="{FF2B5EF4-FFF2-40B4-BE49-F238E27FC236}">
                    <a16:creationId xmlns:a16="http://schemas.microsoft.com/office/drawing/2014/main" id="{A6427B6F-C605-F6F0-D5B8-295C2954ED18}"/>
                  </a:ext>
                </a:extLst>
              </p:cNvPr>
              <p:cNvSpPr>
                <a:spLocks noChangeArrowheads="1"/>
              </p:cNvSpPr>
              <p:nvPr/>
            </p:nvSpPr>
            <p:spPr bwMode="hidden">
              <a:xfrm>
                <a:off x="3822" y="3896"/>
                <a:ext cx="262" cy="159"/>
              </a:xfrm>
              <a:prstGeom prst="ellipse">
                <a:avLst/>
              </a:prstGeom>
              <a:gradFill rotWithShape="0">
                <a:gsLst>
                  <a:gs pos="0">
                    <a:schemeClr val="accent1">
                      <a:gamma/>
                      <a:shade val="96863"/>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90" name="Oval 18">
                <a:extLst>
                  <a:ext uri="{FF2B5EF4-FFF2-40B4-BE49-F238E27FC236}">
                    <a16:creationId xmlns:a16="http://schemas.microsoft.com/office/drawing/2014/main" id="{B62C5625-07FD-9E97-229D-FF41DB3E49F8}"/>
                  </a:ext>
                </a:extLst>
              </p:cNvPr>
              <p:cNvSpPr>
                <a:spLocks noChangeArrowheads="1"/>
              </p:cNvSpPr>
              <p:nvPr/>
            </p:nvSpPr>
            <p:spPr bwMode="hidden">
              <a:xfrm>
                <a:off x="3856" y="3922"/>
                <a:ext cx="192" cy="107"/>
              </a:xfrm>
              <a:prstGeom prst="ellipse">
                <a:avLst/>
              </a:prstGeom>
              <a:gradFill rotWithShape="0">
                <a:gsLst>
                  <a:gs pos="0">
                    <a:schemeClr val="accent1"/>
                  </a:gs>
                  <a:gs pos="100000">
                    <a:schemeClr val="accent1">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91" name="Freeform 19">
                <a:extLst>
                  <a:ext uri="{FF2B5EF4-FFF2-40B4-BE49-F238E27FC236}">
                    <a16:creationId xmlns:a16="http://schemas.microsoft.com/office/drawing/2014/main" id="{E7267569-BE37-29CF-88D1-73E3C7B12F44}"/>
                  </a:ext>
                </a:extLst>
              </p:cNvPr>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1">
                      <a:gamma/>
                      <a:shade val="94118"/>
                      <a:invGamma/>
                    </a:schemeClr>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 name="Freeform 20">
                <a:extLst>
                  <a:ext uri="{FF2B5EF4-FFF2-40B4-BE49-F238E27FC236}">
                    <a16:creationId xmlns:a16="http://schemas.microsoft.com/office/drawing/2014/main" id="{0D01182C-4A7E-819A-5E27-7530BB556813}"/>
                  </a:ext>
                </a:extLst>
              </p:cNvPr>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1">
                      <a:gamma/>
                      <a:shade val="84706"/>
                      <a:invGamma/>
                    </a:schemeClr>
                  </a:gs>
                  <a:gs pos="100000">
                    <a:schemeClr val="accent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3" name="Freeform 21">
                <a:extLst>
                  <a:ext uri="{FF2B5EF4-FFF2-40B4-BE49-F238E27FC236}">
                    <a16:creationId xmlns:a16="http://schemas.microsoft.com/office/drawing/2014/main" id="{4E32D437-C66F-0064-5801-118C821F6231}"/>
                  </a:ext>
                </a:extLst>
              </p:cNvPr>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1"/>
                  </a:gs>
                  <a:gs pos="100000">
                    <a:schemeClr val="accent1">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4" name="Freeform 22">
                <a:extLst>
                  <a:ext uri="{FF2B5EF4-FFF2-40B4-BE49-F238E27FC236}">
                    <a16:creationId xmlns:a16="http://schemas.microsoft.com/office/drawing/2014/main" id="{E53EF5DE-0BE5-27DD-AEC6-656EC4717CC0}"/>
                  </a:ext>
                </a:extLst>
              </p:cNvPr>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1"/>
                  </a:gs>
                  <a:gs pos="100000">
                    <a:schemeClr val="accent1">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5" name="Freeform 23">
                <a:extLst>
                  <a:ext uri="{FF2B5EF4-FFF2-40B4-BE49-F238E27FC236}">
                    <a16:creationId xmlns:a16="http://schemas.microsoft.com/office/drawing/2014/main" id="{B3A4D059-648C-E18A-85B2-B1EC93A0B858}"/>
                  </a:ext>
                </a:extLst>
              </p:cNvPr>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1"/>
                  </a:gs>
                  <a:gs pos="100000">
                    <a:schemeClr val="accent1">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6" name="Freeform 24">
                <a:extLst>
                  <a:ext uri="{FF2B5EF4-FFF2-40B4-BE49-F238E27FC236}">
                    <a16:creationId xmlns:a16="http://schemas.microsoft.com/office/drawing/2014/main" id="{FF304B7B-E593-B775-A82C-D8150B102660}"/>
                  </a:ext>
                </a:extLst>
              </p:cNvPr>
              <p:cNvSpPr>
                <a:spLocks/>
              </p:cNvSpPr>
              <p:nvPr/>
            </p:nvSpPr>
            <p:spPr bwMode="hidden">
              <a:xfrm>
                <a:off x="4175" y="4050"/>
                <a:ext cx="180" cy="132"/>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1"/>
                  </a:gs>
                  <a:gs pos="100000">
                    <a:schemeClr val="accent1">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7" name="Freeform 25">
                <a:extLst>
                  <a:ext uri="{FF2B5EF4-FFF2-40B4-BE49-F238E27FC236}">
                    <a16:creationId xmlns:a16="http://schemas.microsoft.com/office/drawing/2014/main" id="{50416D7E-A53B-7EFA-8CA9-B6ACDBFF5E88}"/>
                  </a:ext>
                </a:extLst>
              </p:cNvPr>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1">
                      <a:gamma/>
                      <a:shade val="90980"/>
                      <a:invGamma/>
                    </a:schemeClr>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8" name="Freeform 26">
                <a:extLst>
                  <a:ext uri="{FF2B5EF4-FFF2-40B4-BE49-F238E27FC236}">
                    <a16:creationId xmlns:a16="http://schemas.microsoft.com/office/drawing/2014/main" id="{29952B06-B73F-48F4-9CF2-9F29D1243722}"/>
                  </a:ext>
                </a:extLst>
              </p:cNvPr>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1"/>
                  </a:gs>
                  <a:gs pos="100000">
                    <a:schemeClr val="accent1">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9" name="Freeform 27">
                <a:extLst>
                  <a:ext uri="{FF2B5EF4-FFF2-40B4-BE49-F238E27FC236}">
                    <a16:creationId xmlns:a16="http://schemas.microsoft.com/office/drawing/2014/main" id="{92551ED6-4D0B-F510-CF56-AB79740C4C3F}"/>
                  </a:ext>
                </a:extLst>
              </p:cNvPr>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1"/>
                  </a:gs>
                  <a:gs pos="100000">
                    <a:schemeClr val="accent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0" name="Freeform 28">
                <a:extLst>
                  <a:ext uri="{FF2B5EF4-FFF2-40B4-BE49-F238E27FC236}">
                    <a16:creationId xmlns:a16="http://schemas.microsoft.com/office/drawing/2014/main" id="{656C6912-3550-7EFE-68BD-3386A8E3F777}"/>
                  </a:ext>
                </a:extLst>
              </p:cNvPr>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1"/>
                  </a:gs>
                  <a:gs pos="100000">
                    <a:schemeClr val="accent1">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1" name="Freeform 29">
                <a:extLst>
                  <a:ext uri="{FF2B5EF4-FFF2-40B4-BE49-F238E27FC236}">
                    <a16:creationId xmlns:a16="http://schemas.microsoft.com/office/drawing/2014/main" id="{871A1104-A204-E99D-F91C-A01E747483A6}"/>
                  </a:ext>
                </a:extLst>
              </p:cNvPr>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 name="Freeform 30">
                <a:extLst>
                  <a:ext uri="{FF2B5EF4-FFF2-40B4-BE49-F238E27FC236}">
                    <a16:creationId xmlns:a16="http://schemas.microsoft.com/office/drawing/2014/main" id="{F6C706D9-73EE-D6C5-C6DE-47A21618A541}"/>
                  </a:ext>
                </a:extLst>
              </p:cNvPr>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3" name="Freeform 31">
                <a:extLst>
                  <a:ext uri="{FF2B5EF4-FFF2-40B4-BE49-F238E27FC236}">
                    <a16:creationId xmlns:a16="http://schemas.microsoft.com/office/drawing/2014/main" id="{E0366AF1-20CD-B59E-1519-3D4C27006060}"/>
                  </a:ext>
                </a:extLst>
              </p:cNvPr>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1"/>
                  </a:gs>
                  <a:gs pos="100000">
                    <a:schemeClr val="accent1">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4" name="Freeform 32">
                <a:extLst>
                  <a:ext uri="{FF2B5EF4-FFF2-40B4-BE49-F238E27FC236}">
                    <a16:creationId xmlns:a16="http://schemas.microsoft.com/office/drawing/2014/main" id="{8642043A-370D-0BD4-90FD-B5F765C1EAE7}"/>
                  </a:ext>
                </a:extLst>
              </p:cNvPr>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1"/>
                  </a:gs>
                  <a:gs pos="100000">
                    <a:schemeClr val="accent1">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5" name="Freeform 33">
                <a:extLst>
                  <a:ext uri="{FF2B5EF4-FFF2-40B4-BE49-F238E27FC236}">
                    <a16:creationId xmlns:a16="http://schemas.microsoft.com/office/drawing/2014/main" id="{40208824-9DF2-CD12-E60E-FA14207C2E53}"/>
                  </a:ext>
                </a:extLst>
              </p:cNvPr>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1"/>
                  </a:gs>
                  <a:gs pos="100000">
                    <a:schemeClr val="accent1">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6" name="Freeform 34">
                <a:extLst>
                  <a:ext uri="{FF2B5EF4-FFF2-40B4-BE49-F238E27FC236}">
                    <a16:creationId xmlns:a16="http://schemas.microsoft.com/office/drawing/2014/main" id="{C1E29749-11B7-CCC3-BE35-2E61126115CD}"/>
                  </a:ext>
                </a:extLst>
              </p:cNvPr>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7" name="Freeform 35">
                <a:extLst>
                  <a:ext uri="{FF2B5EF4-FFF2-40B4-BE49-F238E27FC236}">
                    <a16:creationId xmlns:a16="http://schemas.microsoft.com/office/drawing/2014/main" id="{BB126F97-08DF-C288-2EC6-AFE7272EBB2A}"/>
                  </a:ext>
                </a:extLst>
              </p:cNvPr>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1">
                      <a:gamma/>
                      <a:tint val="96863"/>
                      <a:invGamma/>
                    </a:schemeClr>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8" name="Freeform 36">
                <a:extLst>
                  <a:ext uri="{FF2B5EF4-FFF2-40B4-BE49-F238E27FC236}">
                    <a16:creationId xmlns:a16="http://schemas.microsoft.com/office/drawing/2014/main" id="{71AC3B81-769C-BD8E-BC54-2AD9572C0BC1}"/>
                  </a:ext>
                </a:extLst>
              </p:cNvPr>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1">
                      <a:gamma/>
                      <a:tint val="96863"/>
                      <a:invGamma/>
                    </a:schemeClr>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9" name="Freeform 37">
                <a:extLst>
                  <a:ext uri="{FF2B5EF4-FFF2-40B4-BE49-F238E27FC236}">
                    <a16:creationId xmlns:a16="http://schemas.microsoft.com/office/drawing/2014/main" id="{97D01677-04C4-87EA-3F65-AC041CE06E4E}"/>
                  </a:ext>
                </a:extLst>
              </p:cNvPr>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1">
                      <a:gamma/>
                      <a:tint val="94118"/>
                      <a:invGamma/>
                    </a:schemeClr>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0" name="Freeform 38">
                <a:extLst>
                  <a:ext uri="{FF2B5EF4-FFF2-40B4-BE49-F238E27FC236}">
                    <a16:creationId xmlns:a16="http://schemas.microsoft.com/office/drawing/2014/main" id="{ACB50EC8-65A2-D441-46D0-2E3DD2A09FBD}"/>
                  </a:ext>
                </a:extLst>
              </p:cNvPr>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1"/>
                  </a:gs>
                  <a:gs pos="100000">
                    <a:schemeClr val="accent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1" name="Freeform 39">
                <a:extLst>
                  <a:ext uri="{FF2B5EF4-FFF2-40B4-BE49-F238E27FC236}">
                    <a16:creationId xmlns:a16="http://schemas.microsoft.com/office/drawing/2014/main" id="{6ABEEFA6-EAB1-8EF2-3306-612AEC869958}"/>
                  </a:ext>
                </a:extLst>
              </p:cNvPr>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1"/>
                  </a:gs>
                  <a:gs pos="100000">
                    <a:schemeClr val="accent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2" name="Freeform 40">
                <a:extLst>
                  <a:ext uri="{FF2B5EF4-FFF2-40B4-BE49-F238E27FC236}">
                    <a16:creationId xmlns:a16="http://schemas.microsoft.com/office/drawing/2014/main" id="{C614E680-9F46-2123-30EC-487901521FE3}"/>
                  </a:ext>
                </a:extLst>
              </p:cNvPr>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1"/>
                  </a:gs>
                  <a:gs pos="100000">
                    <a:schemeClr val="accent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3" name="Freeform 41">
                <a:extLst>
                  <a:ext uri="{FF2B5EF4-FFF2-40B4-BE49-F238E27FC236}">
                    <a16:creationId xmlns:a16="http://schemas.microsoft.com/office/drawing/2014/main" id="{98C9B579-4EB2-81D2-35BC-9EE4CA44B273}"/>
                  </a:ext>
                </a:extLst>
              </p:cNvPr>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1"/>
                  </a:gs>
                  <a:gs pos="100000">
                    <a:schemeClr val="accent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4" name="Freeform 42">
                <a:extLst>
                  <a:ext uri="{FF2B5EF4-FFF2-40B4-BE49-F238E27FC236}">
                    <a16:creationId xmlns:a16="http://schemas.microsoft.com/office/drawing/2014/main" id="{71EB5718-AD94-EC7C-7267-81835C5611F9}"/>
                  </a:ext>
                </a:extLst>
              </p:cNvPr>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gradFill rotWithShape="0">
                <a:gsLst>
                  <a:gs pos="0">
                    <a:schemeClr val="accent1"/>
                  </a:gs>
                  <a:gs pos="100000">
                    <a:schemeClr val="accent1">
                      <a:gamma/>
                      <a:shade val="9686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5" name="Freeform 43">
                <a:extLst>
                  <a:ext uri="{FF2B5EF4-FFF2-40B4-BE49-F238E27FC236}">
                    <a16:creationId xmlns:a16="http://schemas.microsoft.com/office/drawing/2014/main" id="{76D589BD-350A-284A-C0AE-86B409D508C7}"/>
                  </a:ext>
                </a:extLst>
              </p:cNvPr>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1">
                      <a:gamma/>
                      <a:tint val="96863"/>
                      <a:invGamma/>
                    </a:schemeClr>
                  </a:gs>
                  <a:gs pos="100000">
                    <a:schemeClr val="accent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6" name="Freeform 44">
                <a:extLst>
                  <a:ext uri="{FF2B5EF4-FFF2-40B4-BE49-F238E27FC236}">
                    <a16:creationId xmlns:a16="http://schemas.microsoft.com/office/drawing/2014/main" id="{6CAE1D9E-30EB-1586-7086-D880A4880603}"/>
                  </a:ext>
                </a:extLst>
              </p:cNvPr>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1">
                      <a:gamma/>
                      <a:tint val="96863"/>
                      <a:invGamma/>
                    </a:schemeClr>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7" name="Freeform 45">
                <a:extLst>
                  <a:ext uri="{FF2B5EF4-FFF2-40B4-BE49-F238E27FC236}">
                    <a16:creationId xmlns:a16="http://schemas.microsoft.com/office/drawing/2014/main" id="{3021A95F-6308-C28B-B981-234226F9A5FB}"/>
                  </a:ext>
                </a:extLst>
              </p:cNvPr>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1">
                      <a:gamma/>
                      <a:tint val="96863"/>
                      <a:invGamma/>
                    </a:schemeClr>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8" name="Freeform 46">
                <a:extLst>
                  <a:ext uri="{FF2B5EF4-FFF2-40B4-BE49-F238E27FC236}">
                    <a16:creationId xmlns:a16="http://schemas.microsoft.com/office/drawing/2014/main" id="{1083F547-FC58-33EC-2471-27DCFF4F6519}"/>
                  </a:ext>
                </a:extLst>
              </p:cNvPr>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9" name="Freeform 47">
                <a:extLst>
                  <a:ext uri="{FF2B5EF4-FFF2-40B4-BE49-F238E27FC236}">
                    <a16:creationId xmlns:a16="http://schemas.microsoft.com/office/drawing/2014/main" id="{A28EBE4D-DBA0-9715-D09C-49BFDF82FFE6}"/>
                  </a:ext>
                </a:extLst>
              </p:cNvPr>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0" name="Freeform 48">
                <a:extLst>
                  <a:ext uri="{FF2B5EF4-FFF2-40B4-BE49-F238E27FC236}">
                    <a16:creationId xmlns:a16="http://schemas.microsoft.com/office/drawing/2014/main" id="{C580D32D-1EDD-F2C4-CE9D-87EF067078D6}"/>
                  </a:ext>
                </a:extLst>
              </p:cNvPr>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1" name="Freeform 49">
                <a:extLst>
                  <a:ext uri="{FF2B5EF4-FFF2-40B4-BE49-F238E27FC236}">
                    <a16:creationId xmlns:a16="http://schemas.microsoft.com/office/drawing/2014/main" id="{A0C3873A-3013-6003-31F4-FC1258B65EC2}"/>
                  </a:ext>
                </a:extLst>
              </p:cNvPr>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2" name="Freeform 50">
                <a:extLst>
                  <a:ext uri="{FF2B5EF4-FFF2-40B4-BE49-F238E27FC236}">
                    <a16:creationId xmlns:a16="http://schemas.microsoft.com/office/drawing/2014/main" id="{DFBBE47E-AA8E-66FA-F7B4-5C705BDB82BA}"/>
                  </a:ext>
                </a:extLst>
              </p:cNvPr>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3" name="Freeform 51">
                <a:extLst>
                  <a:ext uri="{FF2B5EF4-FFF2-40B4-BE49-F238E27FC236}">
                    <a16:creationId xmlns:a16="http://schemas.microsoft.com/office/drawing/2014/main" id="{337F6733-83F9-B0DF-64A5-B5B43F4A73F6}"/>
                  </a:ext>
                </a:extLst>
              </p:cNvPr>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4" name="Freeform 52">
                <a:extLst>
                  <a:ext uri="{FF2B5EF4-FFF2-40B4-BE49-F238E27FC236}">
                    <a16:creationId xmlns:a16="http://schemas.microsoft.com/office/drawing/2014/main" id="{B2D136CE-CB10-87B4-B59B-90412EF1AE2F}"/>
                  </a:ext>
                </a:extLst>
              </p:cNvPr>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5" name="Oval 53">
                <a:extLst>
                  <a:ext uri="{FF2B5EF4-FFF2-40B4-BE49-F238E27FC236}">
                    <a16:creationId xmlns:a16="http://schemas.microsoft.com/office/drawing/2014/main" id="{B3BF9BD2-B072-B2F6-1EF3-012EB1E38EC6}"/>
                  </a:ext>
                </a:extLst>
              </p:cNvPr>
              <p:cNvSpPr>
                <a:spLocks noChangeArrowheads="1"/>
              </p:cNvSpPr>
              <p:nvPr/>
            </p:nvSpPr>
            <p:spPr bwMode="hidden">
              <a:xfrm>
                <a:off x="3910" y="3948"/>
                <a:ext cx="84" cy="53"/>
              </a:xfrm>
              <a:prstGeom prst="ellipse">
                <a:avLst/>
              </a:prstGeom>
              <a:gradFill rotWithShape="0">
                <a:gsLst>
                  <a:gs pos="0">
                    <a:schemeClr val="accent1">
                      <a:gamma/>
                      <a:shade val="94118"/>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3126" name="Group 54">
                <a:extLst>
                  <a:ext uri="{FF2B5EF4-FFF2-40B4-BE49-F238E27FC236}">
                    <a16:creationId xmlns:a16="http://schemas.microsoft.com/office/drawing/2014/main" id="{5A6432E4-1BDB-E2E5-7597-AF1071F2C171}"/>
                  </a:ext>
                </a:extLst>
              </p:cNvPr>
              <p:cNvGrpSpPr>
                <a:grpSpLocks/>
              </p:cNvGrpSpPr>
              <p:nvPr userDrawn="1"/>
            </p:nvGrpSpPr>
            <p:grpSpPr bwMode="auto">
              <a:xfrm>
                <a:off x="4546" y="3608"/>
                <a:ext cx="518" cy="319"/>
                <a:chOff x="4546" y="3608"/>
                <a:chExt cx="518" cy="319"/>
              </a:xfrm>
            </p:grpSpPr>
            <p:sp>
              <p:nvSpPr>
                <p:cNvPr id="3127" name="Oval 55">
                  <a:extLst>
                    <a:ext uri="{FF2B5EF4-FFF2-40B4-BE49-F238E27FC236}">
                      <a16:creationId xmlns:a16="http://schemas.microsoft.com/office/drawing/2014/main" id="{C89D071F-01CF-9DE8-9813-699F5D088251}"/>
                    </a:ext>
                  </a:extLst>
                </p:cNvPr>
                <p:cNvSpPr>
                  <a:spLocks noChangeArrowheads="1"/>
                </p:cNvSpPr>
                <p:nvPr/>
              </p:nvSpPr>
              <p:spPr bwMode="hidden">
                <a:xfrm>
                  <a:off x="4546" y="3608"/>
                  <a:ext cx="518" cy="319"/>
                </a:xfrm>
                <a:prstGeom prst="ellipse">
                  <a:avLst/>
                </a:prstGeom>
                <a:gradFill rotWithShape="0">
                  <a:gsLst>
                    <a:gs pos="0">
                      <a:schemeClr val="accent1">
                        <a:gamma/>
                        <a:shade val="94118"/>
                        <a:invGamma/>
                      </a:schemeClr>
                    </a:gs>
                    <a:gs pos="100000">
                      <a:schemeClr val="accent1"/>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128" name="Oval 56">
                  <a:extLst>
                    <a:ext uri="{FF2B5EF4-FFF2-40B4-BE49-F238E27FC236}">
                      <a16:creationId xmlns:a16="http://schemas.microsoft.com/office/drawing/2014/main" id="{B333265C-CDCB-A9C9-73A6-ECCE260FF819}"/>
                    </a:ext>
                  </a:extLst>
                </p:cNvPr>
                <p:cNvSpPr>
                  <a:spLocks noChangeArrowheads="1"/>
                </p:cNvSpPr>
                <p:nvPr/>
              </p:nvSpPr>
              <p:spPr bwMode="hidden">
                <a:xfrm>
                  <a:off x="4578" y="3630"/>
                  <a:ext cx="446" cy="271"/>
                </a:xfrm>
                <a:prstGeom prst="ellipse">
                  <a:avLst/>
                </a:prstGeom>
                <a:gradFill rotWithShape="0">
                  <a:gsLst>
                    <a:gs pos="0">
                      <a:schemeClr val="accent1">
                        <a:gamma/>
                        <a:tint val="96863"/>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129" name="Oval 57">
                  <a:extLst>
                    <a:ext uri="{FF2B5EF4-FFF2-40B4-BE49-F238E27FC236}">
                      <a16:creationId xmlns:a16="http://schemas.microsoft.com/office/drawing/2014/main" id="{13E57A80-F178-FF46-425D-CA59133F2B2E}"/>
                    </a:ext>
                  </a:extLst>
                </p:cNvPr>
                <p:cNvSpPr>
                  <a:spLocks noChangeArrowheads="1"/>
                </p:cNvSpPr>
                <p:nvPr/>
              </p:nvSpPr>
              <p:spPr bwMode="hidden">
                <a:xfrm>
                  <a:off x="4610" y="3650"/>
                  <a:ext cx="386" cy="233"/>
                </a:xfrm>
                <a:prstGeom prst="ellipse">
                  <a:avLst/>
                </a:prstGeom>
                <a:gradFill rotWithShape="0">
                  <a:gsLst>
                    <a:gs pos="0">
                      <a:schemeClr val="accent1"/>
                    </a:gs>
                    <a:gs pos="100000">
                      <a:schemeClr val="accent1">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130" name="Oval 58">
                  <a:extLst>
                    <a:ext uri="{FF2B5EF4-FFF2-40B4-BE49-F238E27FC236}">
                      <a16:creationId xmlns:a16="http://schemas.microsoft.com/office/drawing/2014/main" id="{A6A9455E-2C7F-22D7-9B5C-295EAD3875CF}"/>
                    </a:ext>
                  </a:extLst>
                </p:cNvPr>
                <p:cNvSpPr>
                  <a:spLocks noChangeArrowheads="1"/>
                </p:cNvSpPr>
                <p:nvPr/>
              </p:nvSpPr>
              <p:spPr bwMode="hidden">
                <a:xfrm>
                  <a:off x="4654" y="3678"/>
                  <a:ext cx="298" cy="177"/>
                </a:xfrm>
                <a:prstGeom prst="ellipse">
                  <a:avLst/>
                </a:prstGeom>
                <a:gradFill rotWithShape="0">
                  <a:gsLst>
                    <a:gs pos="0">
                      <a:schemeClr val="accent1">
                        <a:gamma/>
                        <a:shade val="94118"/>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131" name="Oval 59">
                  <a:extLst>
                    <a:ext uri="{FF2B5EF4-FFF2-40B4-BE49-F238E27FC236}">
                      <a16:creationId xmlns:a16="http://schemas.microsoft.com/office/drawing/2014/main" id="{AC7CC0AD-FECF-A051-9A71-2A5507B5D77C}"/>
                    </a:ext>
                  </a:extLst>
                </p:cNvPr>
                <p:cNvSpPr>
                  <a:spLocks noChangeArrowheads="1"/>
                </p:cNvSpPr>
                <p:nvPr/>
              </p:nvSpPr>
              <p:spPr bwMode="hidden">
                <a:xfrm>
                  <a:off x="4690" y="3698"/>
                  <a:ext cx="222" cy="139"/>
                </a:xfrm>
                <a:prstGeom prst="ellipse">
                  <a:avLst/>
                </a:prstGeom>
                <a:gradFill rotWithShape="0">
                  <a:gsLst>
                    <a:gs pos="0">
                      <a:schemeClr val="accent1"/>
                    </a:gs>
                    <a:gs pos="100000">
                      <a:schemeClr val="accent1">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132" name="Oval 60">
                  <a:extLst>
                    <a:ext uri="{FF2B5EF4-FFF2-40B4-BE49-F238E27FC236}">
                      <a16:creationId xmlns:a16="http://schemas.microsoft.com/office/drawing/2014/main" id="{96672175-5317-7BF9-4CC7-B2C72651BB9E}"/>
                    </a:ext>
                  </a:extLst>
                </p:cNvPr>
                <p:cNvSpPr>
                  <a:spLocks noChangeArrowheads="1"/>
                </p:cNvSpPr>
                <p:nvPr/>
              </p:nvSpPr>
              <p:spPr bwMode="hidden">
                <a:xfrm>
                  <a:off x="4738" y="3728"/>
                  <a:ext cx="126" cy="81"/>
                </a:xfrm>
                <a:prstGeom prst="ellipse">
                  <a:avLst/>
                </a:prstGeom>
                <a:gradFill rotWithShape="0">
                  <a:gsLst>
                    <a:gs pos="0">
                      <a:schemeClr val="accent1">
                        <a:gamma/>
                        <a:shade val="96863"/>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3133" name="Group 61">
                <a:extLst>
                  <a:ext uri="{FF2B5EF4-FFF2-40B4-BE49-F238E27FC236}">
                    <a16:creationId xmlns:a16="http://schemas.microsoft.com/office/drawing/2014/main" id="{F66CF349-9C64-298D-4689-EEAC80A67BC6}"/>
                  </a:ext>
                </a:extLst>
              </p:cNvPr>
              <p:cNvGrpSpPr>
                <a:grpSpLocks/>
              </p:cNvGrpSpPr>
              <p:nvPr userDrawn="1"/>
            </p:nvGrpSpPr>
            <p:grpSpPr bwMode="auto">
              <a:xfrm>
                <a:off x="5381" y="3085"/>
                <a:ext cx="227" cy="132"/>
                <a:chOff x="5381" y="3085"/>
                <a:chExt cx="227" cy="132"/>
              </a:xfrm>
            </p:grpSpPr>
            <p:sp>
              <p:nvSpPr>
                <p:cNvPr id="3134" name="Oval 62">
                  <a:extLst>
                    <a:ext uri="{FF2B5EF4-FFF2-40B4-BE49-F238E27FC236}">
                      <a16:creationId xmlns:a16="http://schemas.microsoft.com/office/drawing/2014/main" id="{EA0347B1-E42D-F7CE-E938-CDD50DFA5479}"/>
                    </a:ext>
                  </a:extLst>
                </p:cNvPr>
                <p:cNvSpPr>
                  <a:spLocks noChangeArrowheads="1"/>
                </p:cNvSpPr>
                <p:nvPr/>
              </p:nvSpPr>
              <p:spPr bwMode="hidden">
                <a:xfrm>
                  <a:off x="5381" y="3085"/>
                  <a:ext cx="227" cy="132"/>
                </a:xfrm>
                <a:prstGeom prst="ellipse">
                  <a:avLst/>
                </a:prstGeom>
                <a:gradFill rotWithShape="0">
                  <a:gsLst>
                    <a:gs pos="0">
                      <a:schemeClr val="bg1"/>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135" name="Oval 63">
                  <a:extLst>
                    <a:ext uri="{FF2B5EF4-FFF2-40B4-BE49-F238E27FC236}">
                      <a16:creationId xmlns:a16="http://schemas.microsoft.com/office/drawing/2014/main" id="{9E0286C2-6EF3-5E86-4A2C-069F57D9988F}"/>
                    </a:ext>
                  </a:extLst>
                </p:cNvPr>
                <p:cNvSpPr>
                  <a:spLocks noChangeArrowheads="1"/>
                </p:cNvSpPr>
                <p:nvPr/>
              </p:nvSpPr>
              <p:spPr bwMode="hidden">
                <a:xfrm>
                  <a:off x="5403" y="3099"/>
                  <a:ext cx="182" cy="102"/>
                </a:xfrm>
                <a:prstGeom prst="ellipse">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136" name="Oval 64">
                  <a:extLst>
                    <a:ext uri="{FF2B5EF4-FFF2-40B4-BE49-F238E27FC236}">
                      <a16:creationId xmlns:a16="http://schemas.microsoft.com/office/drawing/2014/main" id="{CD97DDF8-281D-773B-AB4A-0B4229D0966E}"/>
                    </a:ext>
                  </a:extLst>
                </p:cNvPr>
                <p:cNvSpPr>
                  <a:spLocks noChangeArrowheads="1"/>
                </p:cNvSpPr>
                <p:nvPr/>
              </p:nvSpPr>
              <p:spPr bwMode="hidden">
                <a:xfrm>
                  <a:off x="5431" y="3109"/>
                  <a:ext cx="125" cy="82"/>
                </a:xfrm>
                <a:prstGeom prst="ellipse">
                  <a:avLst/>
                </a:prstGeom>
                <a:gradFill rotWithShape="0">
                  <a:gsLst>
                    <a:gs pos="0">
                      <a:schemeClr val="bg1"/>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137" name="Oval 65">
                  <a:extLst>
                    <a:ext uri="{FF2B5EF4-FFF2-40B4-BE49-F238E27FC236}">
                      <a16:creationId xmlns:a16="http://schemas.microsoft.com/office/drawing/2014/main" id="{BD07E01C-D2D7-0F32-9D7C-A37E76843B8D}"/>
                    </a:ext>
                  </a:extLst>
                </p:cNvPr>
                <p:cNvSpPr>
                  <a:spLocks noChangeArrowheads="1"/>
                </p:cNvSpPr>
                <p:nvPr/>
              </p:nvSpPr>
              <p:spPr bwMode="hidden">
                <a:xfrm>
                  <a:off x="5458" y="3125"/>
                  <a:ext cx="73" cy="47"/>
                </a:xfrm>
                <a:prstGeom prst="ellipse">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grpSp>
      <p:sp>
        <p:nvSpPr>
          <p:cNvPr id="3138" name="Rectangle 66">
            <a:extLst>
              <a:ext uri="{FF2B5EF4-FFF2-40B4-BE49-F238E27FC236}">
                <a16:creationId xmlns:a16="http://schemas.microsoft.com/office/drawing/2014/main" id="{40E196EF-FCAD-F6A0-9B16-3562E90CBBF7}"/>
              </a:ext>
            </a:extLst>
          </p:cNvPr>
          <p:cNvSpPr>
            <a:spLocks noGrp="1" noChangeArrowheads="1"/>
          </p:cNvSpPr>
          <p:nvPr>
            <p:ph type="title"/>
          </p:nvPr>
        </p:nvSpPr>
        <p:spPr bwMode="black">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3139" name="Rectangle 67">
            <a:extLst>
              <a:ext uri="{FF2B5EF4-FFF2-40B4-BE49-F238E27FC236}">
                <a16:creationId xmlns:a16="http://schemas.microsoft.com/office/drawing/2014/main" id="{C786D42E-7C78-6E43-3192-F634ED23F9DD}"/>
              </a:ext>
            </a:extLst>
          </p:cNvPr>
          <p:cNvSpPr>
            <a:spLocks noGrp="1" noChangeArrowheads="1"/>
          </p:cNvSpPr>
          <p:nvPr>
            <p:ph type="dt" sz="half" idx="2"/>
          </p:nvPr>
        </p:nvSpPr>
        <p:spPr bwMode="black">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mn-lt"/>
              </a:defRPr>
            </a:lvl1pPr>
          </a:lstStyle>
          <a:p>
            <a:endParaRPr lang="en-US" altLang="en-US"/>
          </a:p>
        </p:txBody>
      </p:sp>
      <p:sp>
        <p:nvSpPr>
          <p:cNvPr id="3140" name="Rectangle 68">
            <a:extLst>
              <a:ext uri="{FF2B5EF4-FFF2-40B4-BE49-F238E27FC236}">
                <a16:creationId xmlns:a16="http://schemas.microsoft.com/office/drawing/2014/main" id="{1D5C99EB-5880-0AF0-1E57-958E42B652D9}"/>
              </a:ext>
            </a:extLst>
          </p:cNvPr>
          <p:cNvSpPr>
            <a:spLocks noGrp="1" noChangeArrowheads="1"/>
          </p:cNvSpPr>
          <p:nvPr>
            <p:ph type="ftr" sz="quarter" idx="3"/>
          </p:nvPr>
        </p:nvSpPr>
        <p:spPr bwMode="black">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mn-lt"/>
              </a:defRPr>
            </a:lvl1pPr>
          </a:lstStyle>
          <a:p>
            <a:endParaRPr lang="en-US" altLang="en-US"/>
          </a:p>
        </p:txBody>
      </p:sp>
      <p:sp>
        <p:nvSpPr>
          <p:cNvPr id="3141" name="Rectangle 69">
            <a:extLst>
              <a:ext uri="{FF2B5EF4-FFF2-40B4-BE49-F238E27FC236}">
                <a16:creationId xmlns:a16="http://schemas.microsoft.com/office/drawing/2014/main" id="{AF47BB15-917E-6DDE-30B0-BCDA5A6741F1}"/>
              </a:ext>
            </a:extLst>
          </p:cNvPr>
          <p:cNvSpPr>
            <a:spLocks noGrp="1" noChangeArrowheads="1"/>
          </p:cNvSpPr>
          <p:nvPr>
            <p:ph type="sldNum" sz="quarter" idx="4"/>
          </p:nvPr>
        </p:nvSpPr>
        <p:spPr bwMode="black">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mn-lt"/>
              </a:defRPr>
            </a:lvl1pPr>
          </a:lstStyle>
          <a:p>
            <a:fld id="{9602D3E5-3645-3E45-A88B-99A0AA205465}" type="slidenum">
              <a:rPr lang="en-US" altLang="en-US"/>
              <a:pPr/>
              <a:t>‹#›</a:t>
            </a:fld>
            <a:endParaRPr lang="en-US" altLang="en-US"/>
          </a:p>
        </p:txBody>
      </p:sp>
      <p:sp>
        <p:nvSpPr>
          <p:cNvPr id="3142" name="Rectangle 70">
            <a:extLst>
              <a:ext uri="{FF2B5EF4-FFF2-40B4-BE49-F238E27FC236}">
                <a16:creationId xmlns:a16="http://schemas.microsoft.com/office/drawing/2014/main" id="{7B9FE07A-0D47-498F-21EC-CAB136E04C86}"/>
              </a:ext>
            </a:extLst>
          </p:cNvPr>
          <p:cNvSpPr>
            <a:spLocks noGrp="1" noChangeArrowheads="1"/>
          </p:cNvSpPr>
          <p:nvPr>
            <p:ph type="body" idx="1"/>
          </p:nvPr>
        </p:nvSpPr>
        <p:spPr bwMode="black">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Ø"/>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50000"/>
        <a:buFont typeface="Wingdings"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BF5FFC7-047B-543D-E83C-F894B1F3C3EF}"/>
              </a:ext>
            </a:extLst>
          </p:cNvPr>
          <p:cNvSpPr>
            <a:spLocks noGrp="1" noChangeArrowheads="1"/>
          </p:cNvSpPr>
          <p:nvPr>
            <p:ph type="ctrTitle"/>
          </p:nvPr>
        </p:nvSpPr>
        <p:spPr/>
        <p:txBody>
          <a:bodyPr/>
          <a:lstStyle/>
          <a:p>
            <a:r>
              <a:rPr lang="en-US" altLang="en-US" sz="8000">
                <a:latin typeface="Optima" panose="02000503060000020004" pitchFamily="2" charset="0"/>
              </a:rPr>
              <a:t>The Mirecki Factor</a:t>
            </a:r>
            <a:endParaRPr lang="en-US" altLang="en-US"/>
          </a:p>
        </p:txBody>
      </p:sp>
      <p:sp>
        <p:nvSpPr>
          <p:cNvPr id="2051" name="Rectangle 3">
            <a:extLst>
              <a:ext uri="{FF2B5EF4-FFF2-40B4-BE49-F238E27FC236}">
                <a16:creationId xmlns:a16="http://schemas.microsoft.com/office/drawing/2014/main" id="{A72ED4FB-E8F1-7EAB-7100-67925699EB30}"/>
              </a:ext>
            </a:extLst>
          </p:cNvPr>
          <p:cNvSpPr>
            <a:spLocks noGrp="1" noChangeArrowheads="1"/>
          </p:cNvSpPr>
          <p:nvPr>
            <p:ph type="subTitle" idx="1"/>
          </p:nvPr>
        </p:nvSpPr>
        <p:spPr/>
        <p:txBody>
          <a:bodyPr/>
          <a:lstStyle/>
          <a:p>
            <a:r>
              <a:rPr lang="en-US" altLang="en-US" b="1">
                <a:effectLst/>
                <a:latin typeface="Optima" panose="02000503060000020004" pitchFamily="2" charset="0"/>
              </a:rPr>
              <a:t>A TLC Presentation</a:t>
            </a:r>
          </a:p>
          <a:p>
            <a:r>
              <a:rPr lang="en-US" altLang="en-US" b="1">
                <a:effectLst/>
                <a:latin typeface="Optima" panose="02000503060000020004" pitchFamily="2" charset="0"/>
              </a:rPr>
              <a:t>By</a:t>
            </a:r>
          </a:p>
          <a:p>
            <a:r>
              <a:rPr lang="en-US" altLang="en-US" b="1">
                <a:effectLst/>
                <a:latin typeface="Optima" panose="02000503060000020004" pitchFamily="2" charset="0"/>
              </a:rPr>
              <a:t>Kelsey Hayes, Lauren Bruning &amp; Chris Hickerson</a:t>
            </a:r>
            <a:endParaRPr lang="en-US" altLang="en-US"/>
          </a:p>
        </p:txBody>
      </p:sp>
    </p:spTree>
  </p:cSld>
  <p:clrMapOvr>
    <a:masterClrMapping/>
  </p:clrMapOvr>
  <p:transition>
    <p:blinds/>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81962837-D507-9D22-BF05-2A3EC8F7E776}"/>
              </a:ext>
            </a:extLst>
          </p:cNvPr>
          <p:cNvSpPr>
            <a:spLocks noGrp="1" noChangeArrowheads="1"/>
          </p:cNvSpPr>
          <p:nvPr>
            <p:ph type="title"/>
          </p:nvPr>
        </p:nvSpPr>
        <p:spPr/>
        <p:txBody>
          <a:bodyPr/>
          <a:lstStyle/>
          <a:p>
            <a:r>
              <a:rPr lang="en-US" altLang="en-US" sz="5800">
                <a:latin typeface="Optima" panose="02000503060000020004" pitchFamily="2" charset="0"/>
              </a:rPr>
              <a:t>Other Repercussions</a:t>
            </a:r>
            <a:endParaRPr lang="en-US" altLang="en-US" sz="5800"/>
          </a:p>
        </p:txBody>
      </p:sp>
      <p:sp>
        <p:nvSpPr>
          <p:cNvPr id="12291" name="Rectangle 3">
            <a:extLst>
              <a:ext uri="{FF2B5EF4-FFF2-40B4-BE49-F238E27FC236}">
                <a16:creationId xmlns:a16="http://schemas.microsoft.com/office/drawing/2014/main" id="{037011A5-13D3-5AC4-48C7-239A19CD8AEE}"/>
              </a:ext>
            </a:extLst>
          </p:cNvPr>
          <p:cNvSpPr>
            <a:spLocks noGrp="1" noChangeArrowheads="1"/>
          </p:cNvSpPr>
          <p:nvPr>
            <p:ph type="body" idx="1"/>
          </p:nvPr>
        </p:nvSpPr>
        <p:spPr/>
        <p:txBody>
          <a:bodyPr/>
          <a:lstStyle/>
          <a:p>
            <a:pPr>
              <a:lnSpc>
                <a:spcPct val="90000"/>
              </a:lnSpc>
            </a:pPr>
            <a:r>
              <a:rPr lang="en-US" altLang="en-US">
                <a:effectLst/>
                <a:latin typeface="Optima" panose="02000503060000020004" pitchFamily="2" charset="0"/>
              </a:rPr>
              <a:t>Dr. Mirecki dropped the word “mythologies” from the course title.</a:t>
            </a:r>
          </a:p>
          <a:p>
            <a:pPr>
              <a:lnSpc>
                <a:spcPct val="90000"/>
              </a:lnSpc>
            </a:pPr>
            <a:r>
              <a:rPr lang="en-US" altLang="en-US">
                <a:effectLst/>
                <a:latin typeface="Optima" panose="02000503060000020004" pitchFamily="2" charset="0"/>
              </a:rPr>
              <a:t>The course was removed from the catalogue for the Spring 2006 semester, but it might be taught later (revised).</a:t>
            </a:r>
          </a:p>
          <a:p>
            <a:pPr>
              <a:lnSpc>
                <a:spcPct val="90000"/>
              </a:lnSpc>
            </a:pPr>
            <a:r>
              <a:rPr lang="en-US" altLang="en-US">
                <a:effectLst/>
                <a:latin typeface="Optima" panose="02000503060000020004" pitchFamily="2" charset="0"/>
              </a:rPr>
              <a:t>Dr. Mirecki was the victim of a physical assault.</a:t>
            </a:r>
          </a:p>
          <a:p>
            <a:pPr>
              <a:lnSpc>
                <a:spcPct val="90000"/>
              </a:lnSpc>
            </a:pPr>
            <a:r>
              <a:rPr lang="en-US" altLang="en-US">
                <a:effectLst/>
                <a:latin typeface="Optima" panose="02000503060000020004" pitchFamily="2" charset="0"/>
              </a:rPr>
              <a:t>Dr. Mirecki resigned as chair of the Religious Studies department.</a:t>
            </a:r>
          </a:p>
        </p:txBody>
      </p:sp>
    </p:spTree>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964C8B77-FB34-74FA-4EE3-BCBB20468623}"/>
              </a:ext>
            </a:extLst>
          </p:cNvPr>
          <p:cNvSpPr>
            <a:spLocks noGrp="1" noChangeArrowheads="1"/>
          </p:cNvSpPr>
          <p:nvPr>
            <p:ph type="title"/>
          </p:nvPr>
        </p:nvSpPr>
        <p:spPr/>
        <p:txBody>
          <a:bodyPr/>
          <a:lstStyle/>
          <a:p>
            <a:r>
              <a:rPr lang="en-US" altLang="en-US" sz="5200">
                <a:latin typeface="Optima" panose="02000503060000020004" pitchFamily="2" charset="0"/>
              </a:rPr>
              <a:t>Arguments For &amp; Against Cutting Funding</a:t>
            </a:r>
            <a:endParaRPr lang="en-US" altLang="en-US" sz="5800">
              <a:latin typeface="Optima" panose="02000503060000020004" pitchFamily="2" charset="0"/>
            </a:endParaRPr>
          </a:p>
        </p:txBody>
      </p:sp>
      <p:sp>
        <p:nvSpPr>
          <p:cNvPr id="13315" name="Rectangle 3">
            <a:extLst>
              <a:ext uri="{FF2B5EF4-FFF2-40B4-BE49-F238E27FC236}">
                <a16:creationId xmlns:a16="http://schemas.microsoft.com/office/drawing/2014/main" id="{65E0D53C-37F8-1757-97B0-422C8378F839}"/>
              </a:ext>
            </a:extLst>
          </p:cNvPr>
          <p:cNvSpPr>
            <a:spLocks noGrp="1" noChangeArrowheads="1"/>
          </p:cNvSpPr>
          <p:nvPr>
            <p:ph type="body" sz="half" idx="1"/>
          </p:nvPr>
        </p:nvSpPr>
        <p:spPr/>
        <p:txBody>
          <a:bodyPr/>
          <a:lstStyle/>
          <a:p>
            <a:r>
              <a:rPr lang="en-US" altLang="en-US" sz="2400">
                <a:effectLst/>
                <a:latin typeface="Optima" panose="02000503060000020004" pitchFamily="2" charset="0"/>
              </a:rPr>
              <a:t>Dr. Mirecki’s comments could be construed as “hateful” and specifically targeted at Christians.</a:t>
            </a:r>
          </a:p>
          <a:p>
            <a:r>
              <a:rPr lang="en-US" altLang="en-US" sz="2400">
                <a:effectLst/>
                <a:latin typeface="Optima" panose="02000503060000020004" pitchFamily="2" charset="0"/>
              </a:rPr>
              <a:t>The legislature does in fact have authority over funding, and if something is done to displease them, they are within bounds to cut it. </a:t>
            </a:r>
          </a:p>
        </p:txBody>
      </p:sp>
      <p:sp>
        <p:nvSpPr>
          <p:cNvPr id="13316" name="Rectangle 4">
            <a:extLst>
              <a:ext uri="{FF2B5EF4-FFF2-40B4-BE49-F238E27FC236}">
                <a16:creationId xmlns:a16="http://schemas.microsoft.com/office/drawing/2014/main" id="{92026082-92AC-26DC-1F73-D76FFD6C7904}"/>
              </a:ext>
            </a:extLst>
          </p:cNvPr>
          <p:cNvSpPr>
            <a:spLocks noGrp="1" noChangeArrowheads="1"/>
          </p:cNvSpPr>
          <p:nvPr>
            <p:ph type="body" sz="half" idx="2"/>
          </p:nvPr>
        </p:nvSpPr>
        <p:spPr/>
        <p:txBody>
          <a:bodyPr/>
          <a:lstStyle/>
          <a:p>
            <a:r>
              <a:rPr lang="en-US" altLang="en-US" sz="2800">
                <a:effectLst/>
                <a:latin typeface="Optima" panose="02000503060000020004" pitchFamily="2" charset="0"/>
              </a:rPr>
              <a:t>It is not fair to punish an entire institution for the actions of one professor.</a:t>
            </a:r>
          </a:p>
          <a:p>
            <a:r>
              <a:rPr lang="en-US" altLang="en-US" sz="2800">
                <a:effectLst/>
                <a:latin typeface="Optima" panose="02000503060000020004" pitchFamily="2" charset="0"/>
              </a:rPr>
              <a:t>Dr. Mirecki was exercising his freedom of speech and should not be punished for it.</a:t>
            </a:r>
          </a:p>
          <a:p>
            <a:pPr>
              <a:buFont typeface="Wingdings" pitchFamily="2" charset="2"/>
              <a:buNone/>
            </a:pPr>
            <a:endParaRPr lang="en-US" altLang="en-US" sz="2800">
              <a:effectLst/>
              <a:latin typeface="Optima" panose="02000503060000020004" pitchFamily="2" charset="0"/>
            </a:endParaRPr>
          </a:p>
        </p:txBody>
      </p:sp>
    </p:spTree>
  </p:cSld>
  <p:clrMapOvr>
    <a:masterClrMapping/>
  </p:clrMapOvr>
  <p:transition>
    <p:checke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730EDF1-A777-A441-E30B-6E5DFFE68D14}"/>
              </a:ext>
            </a:extLst>
          </p:cNvPr>
          <p:cNvSpPr>
            <a:spLocks noGrp="1" noChangeArrowheads="1"/>
          </p:cNvSpPr>
          <p:nvPr>
            <p:ph type="title"/>
          </p:nvPr>
        </p:nvSpPr>
        <p:spPr/>
        <p:txBody>
          <a:bodyPr/>
          <a:lstStyle/>
          <a:p>
            <a:r>
              <a:rPr lang="en-US" altLang="en-US" sz="5800">
                <a:latin typeface="Optima" panose="02000503060000020004" pitchFamily="2" charset="0"/>
              </a:rPr>
              <a:t>Conclusive Opinion</a:t>
            </a:r>
            <a:endParaRPr lang="en-US" altLang="en-US"/>
          </a:p>
        </p:txBody>
      </p:sp>
      <p:sp>
        <p:nvSpPr>
          <p:cNvPr id="14339" name="Rectangle 3">
            <a:extLst>
              <a:ext uri="{FF2B5EF4-FFF2-40B4-BE49-F238E27FC236}">
                <a16:creationId xmlns:a16="http://schemas.microsoft.com/office/drawing/2014/main" id="{B52FBB99-6D59-6A33-04D4-C68FDFA74445}"/>
              </a:ext>
            </a:extLst>
          </p:cNvPr>
          <p:cNvSpPr>
            <a:spLocks noGrp="1" noChangeArrowheads="1"/>
          </p:cNvSpPr>
          <p:nvPr>
            <p:ph type="body" idx="1"/>
          </p:nvPr>
        </p:nvSpPr>
        <p:spPr/>
        <p:txBody>
          <a:bodyPr/>
          <a:lstStyle/>
          <a:p>
            <a:pPr>
              <a:lnSpc>
                <a:spcPct val="90000"/>
              </a:lnSpc>
            </a:pPr>
            <a:r>
              <a:rPr lang="en-US" altLang="en-US" sz="2800">
                <a:latin typeface="Optima" panose="02000503060000020004" pitchFamily="2" charset="0"/>
              </a:rPr>
              <a:t>The funding for KU should not be reduced solely on the basis of Dr. Mirecki’s actions.</a:t>
            </a:r>
          </a:p>
          <a:p>
            <a:pPr>
              <a:lnSpc>
                <a:spcPct val="90000"/>
              </a:lnSpc>
            </a:pPr>
            <a:r>
              <a:rPr lang="en-US" altLang="en-US" sz="2800">
                <a:latin typeface="Optima" panose="02000503060000020004" pitchFamily="2" charset="0"/>
              </a:rPr>
              <a:t>However, Dr. Mirecki had not considered the repercussions of his exercise of free speech, and should have been more sensitive to the mood and opinions of the legislature.</a:t>
            </a:r>
          </a:p>
          <a:p>
            <a:pPr>
              <a:lnSpc>
                <a:spcPct val="90000"/>
              </a:lnSpc>
            </a:pPr>
            <a:r>
              <a:rPr lang="en-US" altLang="en-US" sz="2800">
                <a:latin typeface="Optima" panose="02000503060000020004" pitchFamily="2" charset="0"/>
              </a:rPr>
              <a:t>It is not necessary to in effect “spy” on other departments for similar behavior.</a:t>
            </a:r>
          </a:p>
          <a:p>
            <a:pPr>
              <a:lnSpc>
                <a:spcPct val="90000"/>
              </a:lnSpc>
            </a:pPr>
            <a:r>
              <a:rPr lang="en-US" altLang="en-US" sz="2800">
                <a:latin typeface="Optima" panose="02000503060000020004" pitchFamily="2" charset="0"/>
              </a:rPr>
              <a:t>We must be prepared to address this issue in front of the legislature, and defend our position on it.</a:t>
            </a:r>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488CE4D-875C-7DD5-B425-5A63337DAE97}"/>
              </a:ext>
            </a:extLst>
          </p:cNvPr>
          <p:cNvSpPr>
            <a:spLocks noGrp="1" noChangeArrowheads="1"/>
          </p:cNvSpPr>
          <p:nvPr>
            <p:ph type="title"/>
          </p:nvPr>
        </p:nvSpPr>
        <p:spPr/>
        <p:txBody>
          <a:bodyPr/>
          <a:lstStyle/>
          <a:p>
            <a:r>
              <a:rPr lang="en-US" altLang="en-US" sz="5800">
                <a:latin typeface="Optima" panose="02000503060000020004" pitchFamily="2" charset="0"/>
              </a:rPr>
              <a:t>Sources</a:t>
            </a:r>
          </a:p>
        </p:txBody>
      </p:sp>
      <p:sp>
        <p:nvSpPr>
          <p:cNvPr id="15363" name="Rectangle 3">
            <a:extLst>
              <a:ext uri="{FF2B5EF4-FFF2-40B4-BE49-F238E27FC236}">
                <a16:creationId xmlns:a16="http://schemas.microsoft.com/office/drawing/2014/main" id="{CD344D5D-23E3-C459-2D41-24324339582C}"/>
              </a:ext>
            </a:extLst>
          </p:cNvPr>
          <p:cNvSpPr>
            <a:spLocks noGrp="1" noChangeArrowheads="1"/>
          </p:cNvSpPr>
          <p:nvPr>
            <p:ph type="body" idx="1"/>
          </p:nvPr>
        </p:nvSpPr>
        <p:spPr/>
        <p:txBody>
          <a:bodyPr/>
          <a:lstStyle/>
          <a:p>
            <a:r>
              <a:rPr lang="en-US" altLang="en-US">
                <a:effectLst/>
                <a:latin typeface="Optima" panose="02000503060000020004" pitchFamily="2" charset="0"/>
              </a:rPr>
              <a:t>Katie Lohrenz. “Professor resigns after controversial class cancelled.” </a:t>
            </a:r>
            <a:r>
              <a:rPr lang="en-US" altLang="en-US" i="1">
                <a:effectLst/>
                <a:latin typeface="Optima" panose="02000503060000020004" pitchFamily="2" charset="0"/>
              </a:rPr>
              <a:t>The University Daily Kansan. </a:t>
            </a:r>
            <a:r>
              <a:rPr lang="en-US" altLang="en-US">
                <a:effectLst/>
                <a:latin typeface="Optima" panose="02000503060000020004" pitchFamily="2" charset="0"/>
              </a:rPr>
              <a:t>Dec. 8, 2005.</a:t>
            </a:r>
          </a:p>
          <a:p>
            <a:r>
              <a:rPr lang="en-US" altLang="en-US">
                <a:effectLst/>
                <a:latin typeface="Optima" panose="02000503060000020004" pitchFamily="2" charset="0"/>
              </a:rPr>
              <a:t>Frank Tankard. “Intelligent Design class stirs up storm.” </a:t>
            </a:r>
            <a:r>
              <a:rPr lang="en-US" altLang="en-US" i="1">
                <a:effectLst/>
                <a:latin typeface="Optima" panose="02000503060000020004" pitchFamily="2" charset="0"/>
              </a:rPr>
              <a:t>The University Daily Kansan. </a:t>
            </a:r>
            <a:r>
              <a:rPr lang="en-US" altLang="en-US">
                <a:effectLst/>
                <a:latin typeface="Optima" panose="02000503060000020004" pitchFamily="2" charset="0"/>
              </a:rPr>
              <a:t>Nov. 30, 2005.</a:t>
            </a:r>
          </a:p>
          <a:p>
            <a:r>
              <a:rPr lang="en-US" altLang="en-US">
                <a:effectLst/>
                <a:latin typeface="Optima" panose="02000503060000020004" pitchFamily="2" charset="0"/>
              </a:rPr>
              <a:t>University of Kansas website. www.ku.edu.</a:t>
            </a:r>
          </a:p>
        </p:txBody>
      </p:sp>
    </p:spTree>
  </p:cSld>
  <p:clrMapOvr>
    <a:masterClrMapping/>
  </p:clrMapOvr>
  <p:transition>
    <p:split orient="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0A6D6EF-3CB0-DACE-757F-F9F813D8C9A1}"/>
              </a:ext>
            </a:extLst>
          </p:cNvPr>
          <p:cNvSpPr>
            <a:spLocks noGrp="1" noChangeArrowheads="1"/>
          </p:cNvSpPr>
          <p:nvPr>
            <p:ph type="title"/>
          </p:nvPr>
        </p:nvSpPr>
        <p:spPr/>
        <p:txBody>
          <a:bodyPr/>
          <a:lstStyle/>
          <a:p>
            <a:r>
              <a:rPr lang="en-US" altLang="en-US" sz="5800">
                <a:latin typeface="Optima" panose="02000503060000020004" pitchFamily="2" charset="0"/>
              </a:rPr>
              <a:t>Background Information</a:t>
            </a:r>
            <a:endParaRPr lang="en-US" altLang="en-US">
              <a:latin typeface="Optima" panose="02000503060000020004" pitchFamily="2" charset="0"/>
            </a:endParaRPr>
          </a:p>
        </p:txBody>
      </p:sp>
      <p:sp>
        <p:nvSpPr>
          <p:cNvPr id="5124" name="Rectangle 4">
            <a:extLst>
              <a:ext uri="{FF2B5EF4-FFF2-40B4-BE49-F238E27FC236}">
                <a16:creationId xmlns:a16="http://schemas.microsoft.com/office/drawing/2014/main" id="{20A24297-8793-6FCD-76D7-FCBAB1AB4981}"/>
              </a:ext>
            </a:extLst>
          </p:cNvPr>
          <p:cNvSpPr>
            <a:spLocks noGrp="1" noChangeArrowheads="1"/>
          </p:cNvSpPr>
          <p:nvPr>
            <p:ph type="body" sz="half" idx="2"/>
          </p:nvPr>
        </p:nvSpPr>
        <p:spPr/>
        <p:txBody>
          <a:bodyPr/>
          <a:lstStyle/>
          <a:p>
            <a:pPr>
              <a:lnSpc>
                <a:spcPct val="90000"/>
              </a:lnSpc>
            </a:pPr>
            <a:r>
              <a:rPr lang="en-US" altLang="en-US" sz="2800" dirty="0">
                <a:effectLst/>
                <a:latin typeface="Optima" panose="02000503060000020004" pitchFamily="2" charset="0"/>
              </a:rPr>
              <a:t>Dr. Paul </a:t>
            </a:r>
            <a:r>
              <a:rPr lang="en-US" altLang="en-US" sz="2800" dirty="0" err="1">
                <a:effectLst/>
                <a:latin typeface="Optima" panose="02000503060000020004" pitchFamily="2" charset="0"/>
              </a:rPr>
              <a:t>Mirecki</a:t>
            </a:r>
            <a:r>
              <a:rPr lang="en-US" altLang="en-US" sz="2800" dirty="0">
                <a:effectLst/>
                <a:latin typeface="Optima" panose="02000503060000020004" pitchFamily="2" charset="0"/>
              </a:rPr>
              <a:t> was Chairman of the Religious Studies Department.</a:t>
            </a:r>
          </a:p>
          <a:p>
            <a:pPr>
              <a:lnSpc>
                <a:spcPct val="90000"/>
              </a:lnSpc>
            </a:pPr>
            <a:r>
              <a:rPr lang="en-US" altLang="en-US" sz="2800" dirty="0">
                <a:effectLst/>
                <a:latin typeface="Optima" panose="02000503060000020004" pitchFamily="2" charset="0"/>
              </a:rPr>
              <a:t>Dr. </a:t>
            </a:r>
            <a:r>
              <a:rPr lang="en-US" altLang="en-US" sz="2800" dirty="0" err="1">
                <a:effectLst/>
                <a:latin typeface="Optima" panose="02000503060000020004" pitchFamily="2" charset="0"/>
              </a:rPr>
              <a:t>Mirecki</a:t>
            </a:r>
            <a:r>
              <a:rPr lang="en-US" altLang="en-US" sz="2800" dirty="0">
                <a:effectLst/>
                <a:latin typeface="Optima" panose="02000503060000020004" pitchFamily="2" charset="0"/>
              </a:rPr>
              <a:t> wanted to teach a class entitled “Creationism, Intelligent Design and Other Religious Mythologies” for the Spring 2006 Semester.</a:t>
            </a:r>
          </a:p>
        </p:txBody>
      </p:sp>
      <p:pic>
        <p:nvPicPr>
          <p:cNvPr id="5126" name="Picture 6" descr="Paul Mirecki ">
            <a:extLst>
              <a:ext uri="{FF2B5EF4-FFF2-40B4-BE49-F238E27FC236}">
                <a16:creationId xmlns:a16="http://schemas.microsoft.com/office/drawing/2014/main" id="{11B301FB-BC0D-4093-5E41-84C7F65C8008}"/>
              </a:ext>
            </a:extLst>
          </p:cNvPr>
          <p:cNvPicPr>
            <a:picLocks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463550" y="1600200"/>
            <a:ext cx="4025900" cy="4530725"/>
          </a:xfrm>
        </p:spPr>
      </p:pic>
    </p:spTree>
  </p:cSld>
  <p:clrMapOvr>
    <a:masterClrMapping/>
  </p:clrMapOvr>
  <p:transition>
    <p:cover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CA1ECA4-1012-C171-804F-7664A5388D04}"/>
              </a:ext>
            </a:extLst>
          </p:cNvPr>
          <p:cNvSpPr>
            <a:spLocks noGrp="1" noChangeArrowheads="1"/>
          </p:cNvSpPr>
          <p:nvPr>
            <p:ph type="title"/>
          </p:nvPr>
        </p:nvSpPr>
        <p:spPr/>
        <p:txBody>
          <a:bodyPr/>
          <a:lstStyle/>
          <a:p>
            <a:r>
              <a:rPr lang="en-US" altLang="en-US" sz="5800" dirty="0">
                <a:latin typeface="Optima" panose="02000503060000020004" pitchFamily="2" charset="0"/>
              </a:rPr>
              <a:t>Background Information</a:t>
            </a:r>
          </a:p>
        </p:txBody>
      </p:sp>
      <p:sp>
        <p:nvSpPr>
          <p:cNvPr id="1027" name="Rectangle 3">
            <a:extLst>
              <a:ext uri="{FF2B5EF4-FFF2-40B4-BE49-F238E27FC236}">
                <a16:creationId xmlns:a16="http://schemas.microsoft.com/office/drawing/2014/main" id="{B7911584-D2B4-5051-6830-9CF3C46E7302}"/>
              </a:ext>
            </a:extLst>
          </p:cNvPr>
          <p:cNvSpPr>
            <a:spLocks noGrp="1" noChangeArrowheads="1"/>
          </p:cNvSpPr>
          <p:nvPr>
            <p:ph type="body" idx="1"/>
          </p:nvPr>
        </p:nvSpPr>
        <p:spPr/>
        <p:txBody>
          <a:bodyPr/>
          <a:lstStyle/>
          <a:p>
            <a:pPr>
              <a:lnSpc>
                <a:spcPct val="90000"/>
              </a:lnSpc>
            </a:pPr>
            <a:r>
              <a:rPr lang="en-US" altLang="en-US">
                <a:latin typeface="Optima" panose="02000503060000020004" pitchFamily="2" charset="0"/>
              </a:rPr>
              <a:t>The course was met with some controversy, but overall was accepted by the university community.</a:t>
            </a:r>
          </a:p>
          <a:p>
            <a:pPr>
              <a:lnSpc>
                <a:spcPct val="90000"/>
              </a:lnSpc>
            </a:pPr>
            <a:r>
              <a:rPr lang="en-US" altLang="en-US">
                <a:latin typeface="Optima" panose="02000503060000020004" pitchFamily="2" charset="0"/>
              </a:rPr>
              <a:t>The general controversy surrounding the course was that intelligent design was taught in a religious context and not in a scientific context, as is the wish of some members of the Kansas legislature.</a:t>
            </a:r>
          </a:p>
          <a:p>
            <a:pPr>
              <a:lnSpc>
                <a:spcPct val="90000"/>
              </a:lnSpc>
              <a:buFont typeface="Wingdings" pitchFamily="2" charset="2"/>
              <a:buNone/>
            </a:pPr>
            <a:endParaRPr lang="en-US" altLang="en-US">
              <a:latin typeface="Optima" panose="02000503060000020004" pitchFamily="2" charset="0"/>
            </a:endParaRP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A8E142D1-519C-6236-24CA-6C3579F0820B}"/>
              </a:ext>
            </a:extLst>
          </p:cNvPr>
          <p:cNvSpPr>
            <a:spLocks noGrp="1" noChangeArrowheads="1"/>
          </p:cNvSpPr>
          <p:nvPr>
            <p:ph type="title"/>
          </p:nvPr>
        </p:nvSpPr>
        <p:spPr/>
        <p:txBody>
          <a:bodyPr/>
          <a:lstStyle/>
          <a:p>
            <a:r>
              <a:rPr lang="en-US" altLang="en-US" sz="5800">
                <a:latin typeface="Optima" panose="02000503060000020004" pitchFamily="2" charset="0"/>
              </a:rPr>
              <a:t>Dr. Mirecki’s Comments</a:t>
            </a:r>
          </a:p>
        </p:txBody>
      </p:sp>
      <p:sp>
        <p:nvSpPr>
          <p:cNvPr id="6147" name="Rectangle 3">
            <a:extLst>
              <a:ext uri="{FF2B5EF4-FFF2-40B4-BE49-F238E27FC236}">
                <a16:creationId xmlns:a16="http://schemas.microsoft.com/office/drawing/2014/main" id="{F655E30E-2C27-6772-ABAE-0734B2BC8648}"/>
              </a:ext>
            </a:extLst>
          </p:cNvPr>
          <p:cNvSpPr>
            <a:spLocks noGrp="1" noChangeArrowheads="1"/>
          </p:cNvSpPr>
          <p:nvPr>
            <p:ph type="body" idx="1"/>
          </p:nvPr>
        </p:nvSpPr>
        <p:spPr/>
        <p:txBody>
          <a:bodyPr/>
          <a:lstStyle/>
          <a:p>
            <a:pPr>
              <a:lnSpc>
                <a:spcPct val="90000"/>
              </a:lnSpc>
            </a:pPr>
            <a:r>
              <a:rPr lang="en-US" altLang="en-US">
                <a:effectLst/>
                <a:latin typeface="Optima" panose="02000503060000020004" pitchFamily="2" charset="0"/>
              </a:rPr>
              <a:t>The issue remained stable until a comment made by Dr. Mirecki on a list server for the Society of Open-Minded Atheists and Agnostics was brought out into the open.</a:t>
            </a:r>
          </a:p>
          <a:p>
            <a:pPr>
              <a:lnSpc>
                <a:spcPct val="90000"/>
              </a:lnSpc>
            </a:pPr>
            <a:r>
              <a:rPr lang="en-US" altLang="en-US">
                <a:effectLst/>
                <a:latin typeface="Optima" panose="02000503060000020004" pitchFamily="2" charset="0"/>
              </a:rPr>
              <a:t>Mirecki said that “The fundies want it all taught in a science class, but this will be a nice slap in their big fat face by teaching it as a religious studies class under the category ‘mythology.’”</a:t>
            </a:r>
            <a:endParaRPr lang="en-US" altLang="en-US">
              <a:latin typeface="Helvetica" pitchFamily="2" charset="0"/>
            </a:endParaRPr>
          </a:p>
        </p:txBody>
      </p:sp>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0CFD7FC-3469-E52C-4ED2-52F40A591EFD}"/>
              </a:ext>
            </a:extLst>
          </p:cNvPr>
          <p:cNvSpPr>
            <a:spLocks noGrp="1" noChangeArrowheads="1"/>
          </p:cNvSpPr>
          <p:nvPr>
            <p:ph type="title"/>
          </p:nvPr>
        </p:nvSpPr>
        <p:spPr/>
        <p:txBody>
          <a:bodyPr/>
          <a:lstStyle/>
          <a:p>
            <a:r>
              <a:rPr lang="en-US" altLang="en-US" sz="5800">
                <a:latin typeface="Optima" panose="02000503060000020004" pitchFamily="2" charset="0"/>
              </a:rPr>
              <a:t>Administrative Reaction</a:t>
            </a:r>
          </a:p>
        </p:txBody>
      </p:sp>
      <p:sp>
        <p:nvSpPr>
          <p:cNvPr id="7171" name="Rectangle 3">
            <a:extLst>
              <a:ext uri="{FF2B5EF4-FFF2-40B4-BE49-F238E27FC236}">
                <a16:creationId xmlns:a16="http://schemas.microsoft.com/office/drawing/2014/main" id="{A2D6F477-AD0B-DA71-7E14-C36D0113F62D}"/>
              </a:ext>
            </a:extLst>
          </p:cNvPr>
          <p:cNvSpPr>
            <a:spLocks noGrp="1" noChangeArrowheads="1"/>
          </p:cNvSpPr>
          <p:nvPr>
            <p:ph type="body" sz="half" idx="1"/>
          </p:nvPr>
        </p:nvSpPr>
        <p:spPr/>
        <p:txBody>
          <a:bodyPr/>
          <a:lstStyle/>
          <a:p>
            <a:r>
              <a:rPr lang="en-US" altLang="en-US" sz="2400" dirty="0">
                <a:effectLst/>
                <a:latin typeface="Optima" panose="02000503060000020004" pitchFamily="2" charset="0"/>
              </a:rPr>
              <a:t>Chancellor Hemenway called </a:t>
            </a:r>
            <a:r>
              <a:rPr lang="en-US" altLang="en-US" sz="2400" dirty="0" err="1">
                <a:effectLst/>
                <a:latin typeface="Optima" panose="02000503060000020004" pitchFamily="2" charset="0"/>
              </a:rPr>
              <a:t>Mirecki’s</a:t>
            </a:r>
            <a:r>
              <a:rPr lang="en-US" altLang="en-US" sz="2400" dirty="0">
                <a:effectLst/>
                <a:latin typeface="Optima" panose="02000503060000020004" pitchFamily="2" charset="0"/>
              </a:rPr>
              <a:t> words “vile.”</a:t>
            </a:r>
          </a:p>
          <a:p>
            <a:r>
              <a:rPr lang="en-US" altLang="en-US" sz="2400" dirty="0">
                <a:effectLst/>
                <a:latin typeface="Optima" panose="02000503060000020004" pitchFamily="2" charset="0"/>
              </a:rPr>
              <a:t>Chancellor Hemenway attended a TLC class to speak with us about our opinion on the matter.</a:t>
            </a:r>
          </a:p>
          <a:p>
            <a:r>
              <a:rPr lang="en-US" altLang="en-US" sz="2400" dirty="0">
                <a:effectLst/>
                <a:latin typeface="Optima" panose="02000503060000020004" pitchFamily="2" charset="0"/>
              </a:rPr>
              <a:t>The administration took no immediate disciplinary action against </a:t>
            </a:r>
            <a:r>
              <a:rPr lang="en-US" altLang="en-US" sz="2400" dirty="0" err="1">
                <a:effectLst/>
                <a:latin typeface="Optima" panose="02000503060000020004" pitchFamily="2" charset="0"/>
              </a:rPr>
              <a:t>Mirecki</a:t>
            </a:r>
            <a:r>
              <a:rPr lang="en-US" altLang="en-US" sz="2400" dirty="0">
                <a:effectLst/>
                <a:latin typeface="Optima" panose="02000503060000020004" pitchFamily="2" charset="0"/>
              </a:rPr>
              <a:t>.</a:t>
            </a:r>
          </a:p>
          <a:p>
            <a:pPr>
              <a:buFont typeface="Wingdings" pitchFamily="2" charset="2"/>
              <a:buNone/>
            </a:pPr>
            <a:endParaRPr lang="en-US" altLang="en-US" sz="2400" dirty="0">
              <a:effectLst/>
              <a:latin typeface="Optima" panose="02000503060000020004" pitchFamily="2" charset="0"/>
            </a:endParaRPr>
          </a:p>
        </p:txBody>
      </p:sp>
      <p:pic>
        <p:nvPicPr>
          <p:cNvPr id="7175" name="Picture 7" descr="Chancellor Hemenway ">
            <a:extLst>
              <a:ext uri="{FF2B5EF4-FFF2-40B4-BE49-F238E27FC236}">
                <a16:creationId xmlns:a16="http://schemas.microsoft.com/office/drawing/2014/main" id="{620EAB22-851D-B488-35CD-5DD7B80E36BB}"/>
              </a:ext>
            </a:extLst>
          </p:cNvPr>
          <p:cNvPicPr>
            <a:picLocks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908550" y="1600200"/>
            <a:ext cx="3517900" cy="4530725"/>
          </a:xfrm>
        </p:spPr>
      </p:pic>
    </p:spTree>
  </p:cSld>
  <p:clrMapOvr>
    <a:masterClrMapping/>
  </p:clrMapOvr>
  <p:transition>
    <p:split orient="vert"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8DA83AF-B40F-7D92-E6C8-C9CC0847F1BB}"/>
              </a:ext>
            </a:extLst>
          </p:cNvPr>
          <p:cNvSpPr>
            <a:spLocks noGrp="1" noChangeArrowheads="1"/>
          </p:cNvSpPr>
          <p:nvPr>
            <p:ph type="title"/>
          </p:nvPr>
        </p:nvSpPr>
        <p:spPr/>
        <p:txBody>
          <a:bodyPr/>
          <a:lstStyle/>
          <a:p>
            <a:r>
              <a:rPr lang="en-US" altLang="en-US" sz="5800">
                <a:latin typeface="Optima" panose="02000503060000020004" pitchFamily="2" charset="0"/>
              </a:rPr>
              <a:t>Legislative Reaction</a:t>
            </a:r>
          </a:p>
        </p:txBody>
      </p:sp>
      <p:sp>
        <p:nvSpPr>
          <p:cNvPr id="8195" name="Rectangle 3">
            <a:extLst>
              <a:ext uri="{FF2B5EF4-FFF2-40B4-BE49-F238E27FC236}">
                <a16:creationId xmlns:a16="http://schemas.microsoft.com/office/drawing/2014/main" id="{2EA70131-7DD6-6745-BE91-A441C90CAA0F}"/>
              </a:ext>
            </a:extLst>
          </p:cNvPr>
          <p:cNvSpPr>
            <a:spLocks noGrp="1" noChangeArrowheads="1"/>
          </p:cNvSpPr>
          <p:nvPr>
            <p:ph type="body" sz="half" idx="1"/>
          </p:nvPr>
        </p:nvSpPr>
        <p:spPr/>
        <p:txBody>
          <a:bodyPr/>
          <a:lstStyle/>
          <a:p>
            <a:pPr>
              <a:lnSpc>
                <a:spcPct val="90000"/>
              </a:lnSpc>
            </a:pPr>
            <a:r>
              <a:rPr lang="en-US" altLang="en-US" sz="2400" dirty="0">
                <a:effectLst/>
                <a:latin typeface="Optima" panose="02000503060000020004" pitchFamily="2" charset="0"/>
              </a:rPr>
              <a:t>Senator Kay O’Connor (R-Olathe) was one of </a:t>
            </a:r>
            <a:r>
              <a:rPr lang="en-US" altLang="en-US" sz="2400" dirty="0" err="1">
                <a:effectLst/>
                <a:latin typeface="Optima" panose="02000503060000020004" pitchFamily="2" charset="0"/>
              </a:rPr>
              <a:t>Mirecki’s</a:t>
            </a:r>
            <a:r>
              <a:rPr lang="en-US" altLang="en-US" sz="2400" dirty="0">
                <a:effectLst/>
                <a:latin typeface="Optima" panose="02000503060000020004" pitchFamily="2" charset="0"/>
              </a:rPr>
              <a:t> biggest critics after the comment came out.</a:t>
            </a:r>
            <a:endParaRPr lang="en-US" altLang="en-US" sz="2400" dirty="0">
              <a:latin typeface="Optima" panose="02000503060000020004" pitchFamily="2" charset="0"/>
            </a:endParaRPr>
          </a:p>
          <a:p>
            <a:pPr>
              <a:lnSpc>
                <a:spcPct val="90000"/>
              </a:lnSpc>
            </a:pPr>
            <a:r>
              <a:rPr lang="en-US" altLang="en-US" sz="2400" dirty="0">
                <a:effectLst/>
                <a:latin typeface="Optima" panose="02000503060000020004" pitchFamily="2" charset="0"/>
              </a:rPr>
              <a:t>O’Connor said, “I’m very disappointed that this professor seems to think he can use taxpayers’ dollars to teach a class that will poke a stick in the eye of conservative Christians out there.”</a:t>
            </a:r>
            <a:endParaRPr lang="en-US" altLang="en-US" sz="2400" dirty="0">
              <a:latin typeface="Helvetica" pitchFamily="2" charset="0"/>
            </a:endParaRPr>
          </a:p>
        </p:txBody>
      </p:sp>
      <p:pic>
        <p:nvPicPr>
          <p:cNvPr id="8198" name="Picture 6" descr="Senator Kay O’Connor ">
            <a:extLst>
              <a:ext uri="{FF2B5EF4-FFF2-40B4-BE49-F238E27FC236}">
                <a16:creationId xmlns:a16="http://schemas.microsoft.com/office/drawing/2014/main" id="{E7113BE0-C2F3-E997-74C3-14EFF17F8D91}"/>
              </a:ext>
            </a:extLst>
          </p:cNvPr>
          <p:cNvPicPr>
            <a:picLocks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119688" y="1600200"/>
            <a:ext cx="3095625" cy="4530725"/>
          </a:xfrm>
        </p:spPr>
      </p:pic>
    </p:spTree>
  </p:cSld>
  <p:clrMapOvr>
    <a:masterClrMapping/>
  </p:clrMapOvr>
  <p:transition>
    <p:cover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58D9D2D-58AD-AF86-5F3A-1183EC35B0D8}"/>
              </a:ext>
            </a:extLst>
          </p:cNvPr>
          <p:cNvSpPr>
            <a:spLocks noGrp="1" noChangeArrowheads="1"/>
          </p:cNvSpPr>
          <p:nvPr>
            <p:ph type="title"/>
          </p:nvPr>
        </p:nvSpPr>
        <p:spPr/>
        <p:txBody>
          <a:bodyPr/>
          <a:lstStyle/>
          <a:p>
            <a:r>
              <a:rPr lang="en-US" altLang="en-US" sz="5800" dirty="0">
                <a:latin typeface="Optima" panose="02000503060000020004" pitchFamily="2" charset="0"/>
              </a:rPr>
              <a:t>Legislative Reaction</a:t>
            </a:r>
          </a:p>
        </p:txBody>
      </p:sp>
      <p:sp>
        <p:nvSpPr>
          <p:cNvPr id="9220" name="Rectangle 4">
            <a:extLst>
              <a:ext uri="{FF2B5EF4-FFF2-40B4-BE49-F238E27FC236}">
                <a16:creationId xmlns:a16="http://schemas.microsoft.com/office/drawing/2014/main" id="{FB7F9EB3-61DF-C874-FEFD-E2C11E9F64C9}"/>
              </a:ext>
            </a:extLst>
          </p:cNvPr>
          <p:cNvSpPr>
            <a:spLocks noGrp="1" noChangeArrowheads="1"/>
          </p:cNvSpPr>
          <p:nvPr>
            <p:ph type="body" sz="half" idx="2"/>
          </p:nvPr>
        </p:nvSpPr>
        <p:spPr/>
        <p:txBody>
          <a:bodyPr/>
          <a:lstStyle/>
          <a:p>
            <a:r>
              <a:rPr lang="en-US" altLang="en-US" sz="2800" dirty="0">
                <a:effectLst/>
                <a:latin typeface="Optima" panose="02000503060000020004" pitchFamily="2" charset="0"/>
              </a:rPr>
              <a:t>Senator Karin Brownlee (R-Olathe)  met with Chancellor Hemenway to discuss the class and to voice her concern that </a:t>
            </a:r>
            <a:r>
              <a:rPr lang="en-US" altLang="en-US" sz="2800" dirty="0" err="1">
                <a:effectLst/>
                <a:latin typeface="Optima" panose="02000503060000020004" pitchFamily="2" charset="0"/>
              </a:rPr>
              <a:t>Mirecki</a:t>
            </a:r>
            <a:r>
              <a:rPr lang="en-US" altLang="en-US" sz="2800" dirty="0">
                <a:effectLst/>
                <a:latin typeface="Optima" panose="02000503060000020004" pitchFamily="2" charset="0"/>
              </a:rPr>
              <a:t> had been disrespectful of Christians.</a:t>
            </a:r>
          </a:p>
        </p:txBody>
      </p:sp>
      <p:pic>
        <p:nvPicPr>
          <p:cNvPr id="9227" name="Picture 11" descr="Senator Karin Brownlee ">
            <a:extLst>
              <a:ext uri="{FF2B5EF4-FFF2-40B4-BE49-F238E27FC236}">
                <a16:creationId xmlns:a16="http://schemas.microsoft.com/office/drawing/2014/main" id="{225CF869-E7D8-3088-6EBA-82B8693DD3B4}"/>
              </a:ext>
            </a:extLst>
          </p:cNvPr>
          <p:cNvPicPr>
            <a:picLocks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928688" y="1600200"/>
            <a:ext cx="3095625" cy="4530725"/>
          </a:xfrm>
        </p:spPr>
      </p:pic>
    </p:spTree>
  </p:cSld>
  <p:clrMapOvr>
    <a:masterClrMapping/>
  </p:clrMapOvr>
  <p:transition>
    <p:strips dir="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EDABF31E-928E-04D2-CAE5-148322E51597}"/>
              </a:ext>
            </a:extLst>
          </p:cNvPr>
          <p:cNvSpPr>
            <a:spLocks noGrp="1" noChangeArrowheads="1"/>
          </p:cNvSpPr>
          <p:nvPr>
            <p:ph type="title"/>
          </p:nvPr>
        </p:nvSpPr>
        <p:spPr/>
        <p:txBody>
          <a:bodyPr/>
          <a:lstStyle/>
          <a:p>
            <a:r>
              <a:rPr lang="en-US" altLang="en-US" sz="5800" dirty="0">
                <a:latin typeface="Optima" panose="02000503060000020004" pitchFamily="2" charset="0"/>
              </a:rPr>
              <a:t>Legislative Reaction</a:t>
            </a:r>
          </a:p>
        </p:txBody>
      </p:sp>
      <p:sp>
        <p:nvSpPr>
          <p:cNvPr id="10243" name="Rectangle 3">
            <a:extLst>
              <a:ext uri="{FF2B5EF4-FFF2-40B4-BE49-F238E27FC236}">
                <a16:creationId xmlns:a16="http://schemas.microsoft.com/office/drawing/2014/main" id="{D1FBCE8A-2DA8-0EDC-39E8-CC5C90C3D249}"/>
              </a:ext>
            </a:extLst>
          </p:cNvPr>
          <p:cNvSpPr>
            <a:spLocks noGrp="1" noChangeArrowheads="1"/>
          </p:cNvSpPr>
          <p:nvPr>
            <p:ph type="body" idx="1"/>
          </p:nvPr>
        </p:nvSpPr>
        <p:spPr/>
        <p:txBody>
          <a:bodyPr/>
          <a:lstStyle/>
          <a:p>
            <a:pPr>
              <a:lnSpc>
                <a:spcPct val="90000"/>
              </a:lnSpc>
            </a:pPr>
            <a:r>
              <a:rPr lang="en-US" altLang="en-US" sz="2800">
                <a:latin typeface="Optima" panose="02000503060000020004" pitchFamily="2" charset="0"/>
              </a:rPr>
              <a:t>Rep. Bob Bethell (R-Alden) said, “I don’t think that the legislature should really be in the position of managing of what the course work is,” he said. “However, I think that any course work should be determined on the basis of teaching people how to think, not what to think.”</a:t>
            </a:r>
          </a:p>
          <a:p>
            <a:pPr>
              <a:lnSpc>
                <a:spcPct val="90000"/>
              </a:lnSpc>
            </a:pPr>
            <a:r>
              <a:rPr lang="en-US" altLang="en-US" sz="2800">
                <a:latin typeface="Optima" panose="02000503060000020004" pitchFamily="2" charset="0"/>
              </a:rPr>
              <a:t>Senator Karin Brownlee (R-Olathe) said, “My goal was not to see him resign or anything like that. My goal was to assure that, should the course be taught, it be taught will all perspectives fairly represented in the classroom.”</a:t>
            </a:r>
            <a:endParaRPr lang="en-US" altLang="en-US" sz="2800">
              <a:latin typeface="Helvetica" pitchFamily="2" charset="0"/>
            </a:endParaRPr>
          </a:p>
        </p:txBody>
      </p:sp>
    </p:spTree>
  </p:cSld>
  <p:clrMapOvr>
    <a:masterClrMapping/>
  </p:clrMapOvr>
  <p:transition>
    <p:pull dir="l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8A4C8E2D-D3C8-B757-E705-107B027DCE81}"/>
              </a:ext>
            </a:extLst>
          </p:cNvPr>
          <p:cNvSpPr>
            <a:spLocks noGrp="1" noChangeArrowheads="1"/>
          </p:cNvSpPr>
          <p:nvPr>
            <p:ph type="title"/>
          </p:nvPr>
        </p:nvSpPr>
        <p:spPr/>
        <p:txBody>
          <a:bodyPr/>
          <a:lstStyle/>
          <a:p>
            <a:r>
              <a:rPr lang="en-US" altLang="en-US" sz="5800">
                <a:latin typeface="Optima" panose="02000503060000020004" pitchFamily="2" charset="0"/>
              </a:rPr>
              <a:t>Funding Repercussions</a:t>
            </a:r>
          </a:p>
        </p:txBody>
      </p:sp>
      <p:sp>
        <p:nvSpPr>
          <p:cNvPr id="11267" name="Rectangle 3">
            <a:extLst>
              <a:ext uri="{FF2B5EF4-FFF2-40B4-BE49-F238E27FC236}">
                <a16:creationId xmlns:a16="http://schemas.microsoft.com/office/drawing/2014/main" id="{71691AB4-AD2F-D043-35FC-BBCB5F096D8C}"/>
              </a:ext>
            </a:extLst>
          </p:cNvPr>
          <p:cNvSpPr>
            <a:spLocks noGrp="1" noChangeArrowheads="1"/>
          </p:cNvSpPr>
          <p:nvPr>
            <p:ph type="body" idx="1"/>
          </p:nvPr>
        </p:nvSpPr>
        <p:spPr/>
        <p:txBody>
          <a:bodyPr/>
          <a:lstStyle/>
          <a:p>
            <a:pPr>
              <a:lnSpc>
                <a:spcPct val="90000"/>
              </a:lnSpc>
            </a:pPr>
            <a:r>
              <a:rPr lang="en-US" altLang="en-US" sz="2800">
                <a:effectLst/>
                <a:latin typeface="Optima" panose="02000503060000020004" pitchFamily="2" charset="0"/>
              </a:rPr>
              <a:t>Members of the Kansas Legislature have hinted that they might begin to cut university funding in retaliation for Mirecki’s comments.</a:t>
            </a:r>
          </a:p>
          <a:p>
            <a:pPr>
              <a:lnSpc>
                <a:spcPct val="90000"/>
              </a:lnSpc>
            </a:pPr>
            <a:r>
              <a:rPr lang="en-US" altLang="en-US" sz="2800">
                <a:effectLst/>
                <a:latin typeface="Optima" panose="02000503060000020004" pitchFamily="2" charset="0"/>
              </a:rPr>
              <a:t>It is also speculated that other faculty members and departments may be singled out or watched for other subversive comments and actions that may not fit with the legislature’s opinion of what should be taught at KU.</a:t>
            </a:r>
          </a:p>
          <a:p>
            <a:pPr>
              <a:lnSpc>
                <a:spcPct val="90000"/>
              </a:lnSpc>
            </a:pPr>
            <a:r>
              <a:rPr lang="en-US" altLang="en-US" sz="2800">
                <a:effectLst/>
                <a:latin typeface="Optima" panose="02000503060000020004" pitchFamily="2" charset="0"/>
              </a:rPr>
              <a:t>Kay O’Connor, Karin Brownlee and Brenda Landwehr are three legislators who have hinted at such.</a:t>
            </a:r>
          </a:p>
        </p:txBody>
      </p:sp>
    </p:spTree>
  </p:cSld>
  <p:clrMapOvr>
    <a:masterClrMapping/>
  </p:clrMapOvr>
  <p:transition>
    <p:blinds dir="vert"/>
  </p:transition>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88E4"/>
      </a:accent1>
      <a:accent2>
        <a:srgbClr val="009999"/>
      </a:accent2>
      <a:accent3>
        <a:srgbClr val="AAB9D3"/>
      </a:accent3>
      <a:accent4>
        <a:srgbClr val="DADADA"/>
      </a:accent4>
      <a:accent5>
        <a:srgbClr val="AAC3EF"/>
      </a:accent5>
      <a:accent6>
        <a:srgbClr val="008A8A"/>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a:defRPr>
        </a:defPPr>
      </a:lstStyle>
    </a:lnDef>
  </a:objectDefaults>
  <a:extraClrSchemeLst>
    <a:extraClrScheme>
      <a:clrScheme name="Ripple 1">
        <a:dk1>
          <a:srgbClr val="2B2B85"/>
        </a:dk1>
        <a:lt1>
          <a:srgbClr val="FFFFFF"/>
        </a:lt1>
        <a:dk2>
          <a:srgbClr val="00254A"/>
        </a:dk2>
        <a:lt2>
          <a:srgbClr val="C0C0C0"/>
        </a:lt2>
        <a:accent1>
          <a:srgbClr val="2E2E8E"/>
        </a:accent1>
        <a:accent2>
          <a:srgbClr val="0066CC"/>
        </a:accent2>
        <a:accent3>
          <a:srgbClr val="AAACB1"/>
        </a:accent3>
        <a:accent4>
          <a:srgbClr val="DADADA"/>
        </a:accent4>
        <a:accent5>
          <a:srgbClr val="ADADC6"/>
        </a:accent5>
        <a:accent6>
          <a:srgbClr val="005CB9"/>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58718C"/>
        </a:accent1>
        <a:accent2>
          <a:srgbClr val="6D9D97"/>
        </a:accent2>
        <a:accent3>
          <a:srgbClr val="B0B9C3"/>
        </a:accent3>
        <a:accent4>
          <a:srgbClr val="DADADA"/>
        </a:accent4>
        <a:accent5>
          <a:srgbClr val="B4BBC5"/>
        </a:accent5>
        <a:accent6>
          <a:srgbClr val="628E88"/>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88E4"/>
        </a:accent1>
        <a:accent2>
          <a:srgbClr val="009999"/>
        </a:accent2>
        <a:accent3>
          <a:srgbClr val="AAB9D3"/>
        </a:accent3>
        <a:accent4>
          <a:srgbClr val="DADADA"/>
        </a:accent4>
        <a:accent5>
          <a:srgbClr val="AAC3EF"/>
        </a:accent5>
        <a:accent6>
          <a:srgbClr val="008A8A"/>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9966FF"/>
        </a:accent1>
        <a:accent2>
          <a:srgbClr val="00FFFF"/>
        </a:accent2>
        <a:accent3>
          <a:srgbClr val="B8B8CA"/>
        </a:accent3>
        <a:accent4>
          <a:srgbClr val="DADADA"/>
        </a:accent4>
        <a:accent5>
          <a:srgbClr val="CAB8FF"/>
        </a:accent5>
        <a:accent6>
          <a:srgbClr val="00E7E7"/>
        </a:accent6>
        <a:hlink>
          <a:srgbClr val="5FAFFF"/>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8080"/>
        </a:accent1>
        <a:accent2>
          <a:srgbClr val="0099FF"/>
        </a:accent2>
        <a:accent3>
          <a:srgbClr val="AAB8B8"/>
        </a:accent3>
        <a:accent4>
          <a:srgbClr val="DADADA"/>
        </a:accent4>
        <a:accent5>
          <a:srgbClr val="AAC0C0"/>
        </a:accent5>
        <a:accent6>
          <a:srgbClr val="008AE7"/>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CBD7CE"/>
        </a:accent1>
        <a:accent2>
          <a:srgbClr val="9CA8A4"/>
        </a:accent2>
        <a:accent3>
          <a:srgbClr val="CEDAD1"/>
        </a:accent3>
        <a:accent4>
          <a:srgbClr val="DADADA"/>
        </a:accent4>
        <a:accent5>
          <a:srgbClr val="E2E8E3"/>
        </a:accent5>
        <a:accent6>
          <a:srgbClr val="8D9894"/>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686B5D"/>
        </a:accent1>
        <a:accent2>
          <a:srgbClr val="5D8770"/>
        </a:accent2>
        <a:accent3>
          <a:srgbClr val="B3B3AF"/>
        </a:accent3>
        <a:accent4>
          <a:srgbClr val="BCBAB1"/>
        </a:accent4>
        <a:accent5>
          <a:srgbClr val="B9BAB6"/>
        </a:accent5>
        <a:accent6>
          <a:srgbClr val="537A65"/>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FFFFFF"/>
        </a:accent1>
        <a:accent2>
          <a:srgbClr val="A4BCC4"/>
        </a:accent2>
        <a:accent3>
          <a:srgbClr val="F3F3F3"/>
        </a:accent3>
        <a:accent4>
          <a:srgbClr val="000000"/>
        </a:accent4>
        <a:accent5>
          <a:srgbClr val="FFFFFF"/>
        </a:accent5>
        <a:accent6>
          <a:srgbClr val="94AAB1"/>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E6E3D4"/>
        </a:accent1>
        <a:accent2>
          <a:srgbClr val="A2A4AC"/>
        </a:accent2>
        <a:accent3>
          <a:srgbClr val="E8E5D9"/>
        </a:accent3>
        <a:accent4>
          <a:srgbClr val="000000"/>
        </a:accent4>
        <a:accent5>
          <a:srgbClr val="F0EFE6"/>
        </a:accent5>
        <a:accent6>
          <a:srgbClr val="9294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HD:Applications:Microsoft Office X:Templates:Presentations:Designs:Ripple</Template>
  <TotalTime>146</TotalTime>
  <Words>785</Words>
  <Application>Microsoft Macintosh PowerPoint</Application>
  <PresentationFormat>On-screen Show (4:3)</PresentationFormat>
  <Paragraphs>48</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Times</vt:lpstr>
      <vt:lpstr>Arial</vt:lpstr>
      <vt:lpstr>Times New Roman</vt:lpstr>
      <vt:lpstr>Wingdings</vt:lpstr>
      <vt:lpstr>Optima</vt:lpstr>
      <vt:lpstr>Helvetica</vt:lpstr>
      <vt:lpstr>Ripple</vt:lpstr>
      <vt:lpstr>The Mirecki Factor</vt:lpstr>
      <vt:lpstr>Background Information</vt:lpstr>
      <vt:lpstr>Background Information</vt:lpstr>
      <vt:lpstr>Dr. Mirecki’s Comments</vt:lpstr>
      <vt:lpstr>Administrative Reaction</vt:lpstr>
      <vt:lpstr>Legislative Reaction</vt:lpstr>
      <vt:lpstr>Legislative Reaction</vt:lpstr>
      <vt:lpstr>Legislative Reaction</vt:lpstr>
      <vt:lpstr>Funding Repercussions</vt:lpstr>
      <vt:lpstr>Other Repercussions</vt:lpstr>
      <vt:lpstr>Arguments For &amp; Against Cutting Funding</vt:lpstr>
      <vt:lpstr>Conclusive Opinion</vt:lpstr>
      <vt:lpstr>Sources</vt:lpstr>
    </vt:vector>
  </TitlesOfParts>
  <Company>Student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Mirecki Factor</dc:title>
  <dc:creator>Kelsey Hayes</dc:creator>
  <cp:lastModifiedBy>Welchhans, Mike</cp:lastModifiedBy>
  <cp:revision>3</cp:revision>
  <dcterms:created xsi:type="dcterms:W3CDTF">2005-12-11T21:51:32Z</dcterms:created>
  <dcterms:modified xsi:type="dcterms:W3CDTF">2023-07-03T18:44:11Z</dcterms:modified>
</cp:coreProperties>
</file>